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4"/>
  </p:sldMasterIdLst>
  <p:notesMasterIdLst>
    <p:notesMasterId r:id="rId37"/>
  </p:notesMasterIdLst>
  <p:sldIdLst>
    <p:sldId id="256" r:id="rId5"/>
    <p:sldId id="257" r:id="rId6"/>
    <p:sldId id="258" r:id="rId7"/>
    <p:sldId id="259" r:id="rId8"/>
    <p:sldId id="260" r:id="rId9"/>
    <p:sldId id="261" r:id="rId10"/>
    <p:sldId id="263" r:id="rId11"/>
    <p:sldId id="262" r:id="rId12"/>
    <p:sldId id="264" r:id="rId13"/>
    <p:sldId id="265" r:id="rId14"/>
    <p:sldId id="266" r:id="rId15"/>
    <p:sldId id="267" r:id="rId16"/>
    <p:sldId id="268" r:id="rId17"/>
    <p:sldId id="269" r:id="rId18"/>
    <p:sldId id="270" r:id="rId19"/>
    <p:sldId id="271" r:id="rId20"/>
    <p:sldId id="272" r:id="rId21"/>
    <p:sldId id="285" r:id="rId22"/>
    <p:sldId id="273" r:id="rId23"/>
    <p:sldId id="274" r:id="rId24"/>
    <p:sldId id="275" r:id="rId25"/>
    <p:sldId id="276" r:id="rId26"/>
    <p:sldId id="277" r:id="rId27"/>
    <p:sldId id="278" r:id="rId28"/>
    <p:sldId id="287" r:id="rId29"/>
    <p:sldId id="279" r:id="rId30"/>
    <p:sldId id="280" r:id="rId31"/>
    <p:sldId id="281" r:id="rId32"/>
    <p:sldId id="282" r:id="rId33"/>
    <p:sldId id="283" r:id="rId34"/>
    <p:sldId id="284" r:id="rId35"/>
    <p:sldId id="286" r:id="rId36"/>
  </p:sldIdLst>
  <p:sldSz cx="9144000" cy="5143500" type="screen16x9"/>
  <p:notesSz cx="6858000" cy="9144000"/>
  <p:embeddedFontLst>
    <p:embeddedFont>
      <p:font typeface="Gotu" panose="020B0604020202020204" charset="0"/>
      <p:regular r:id="rId38"/>
    </p:embeddedFont>
    <p:embeddedFont>
      <p:font typeface="Lexend" panose="020B0604020202020204" charset="0"/>
      <p:regular r:id="rId39"/>
      <p:bold r:id="rId40"/>
    </p:embeddedFont>
    <p:embeddedFont>
      <p:font typeface="Lexend Light" panose="020B0604020202020204" charset="0"/>
      <p:regular r:id="rId41"/>
      <p:bold r:id="rId42"/>
    </p:embeddedFont>
    <p:embeddedFont>
      <p:font typeface="Libre Franklin"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AD7DA4-E74C-50C4-11BE-2945351366F4}" v="10" dt="2024-09-11T15:58:10.899"/>
    <p1510:client id="{852091BB-C74A-85F0-F510-AF04694423EC}" v="16" dt="2024-09-11T14:58:52.167"/>
    <p1510:client id="{97C2FA88-4335-4EA4-ADDD-8A102BF15AD7}" v="98" dt="2024-09-11T15:55:51.457"/>
  </p1510:revLst>
</p1510:revInfo>
</file>

<file path=ppt/tableStyles.xml><?xml version="1.0" encoding="utf-8"?>
<a:tblStyleLst xmlns:a="http://schemas.openxmlformats.org/drawingml/2006/main" def="{18032B36-FA21-4D27-9A17-4C2D2C829AA8}">
  <a:tblStyle styleId="{18032B36-FA21-4D27-9A17-4C2D2C829AA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7.fntdata"/><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fargue Héloïse" userId="S::hlafargue@groupcls.com::d04fe499-0c6e-40b8-9e60-08639d7beb32" providerId="AD" clId="Web-{08AD7DA4-E74C-50C4-11BE-2945351366F4}"/>
    <pc:docChg chg="modSld">
      <pc:chgData name="Lafargue Héloïse" userId="S::hlafargue@groupcls.com::d04fe499-0c6e-40b8-9e60-08639d7beb32" providerId="AD" clId="Web-{08AD7DA4-E74C-50C4-11BE-2945351366F4}" dt="2024-09-11T15:58:10.899" v="5" actId="14100"/>
      <pc:docMkLst>
        <pc:docMk/>
      </pc:docMkLst>
      <pc:sldChg chg="modSp">
        <pc:chgData name="Lafargue Héloïse" userId="S::hlafargue@groupcls.com::d04fe499-0c6e-40b8-9e60-08639d7beb32" providerId="AD" clId="Web-{08AD7DA4-E74C-50C4-11BE-2945351366F4}" dt="2024-09-11T15:55:31.881" v="4" actId="20577"/>
        <pc:sldMkLst>
          <pc:docMk/>
          <pc:sldMk cId="0" sldId="260"/>
        </pc:sldMkLst>
        <pc:spChg chg="mod">
          <ac:chgData name="Lafargue Héloïse" userId="S::hlafargue@groupcls.com::d04fe499-0c6e-40b8-9e60-08639d7beb32" providerId="AD" clId="Web-{08AD7DA4-E74C-50C4-11BE-2945351366F4}" dt="2024-09-11T15:55:31.881" v="4" actId="20577"/>
          <ac:spMkLst>
            <pc:docMk/>
            <pc:sldMk cId="0" sldId="260"/>
            <ac:spMk id="488" creationId="{00000000-0000-0000-0000-000000000000}"/>
          </ac:spMkLst>
        </pc:spChg>
      </pc:sldChg>
      <pc:sldChg chg="modSp">
        <pc:chgData name="Lafargue Héloïse" userId="S::hlafargue@groupcls.com::d04fe499-0c6e-40b8-9e60-08639d7beb32" providerId="AD" clId="Web-{08AD7DA4-E74C-50C4-11BE-2945351366F4}" dt="2024-09-11T15:58:10.899" v="5" actId="14100"/>
        <pc:sldMkLst>
          <pc:docMk/>
          <pc:sldMk cId="0" sldId="265"/>
        </pc:sldMkLst>
        <pc:spChg chg="mod">
          <ac:chgData name="Lafargue Héloïse" userId="S::hlafargue@groupcls.com::d04fe499-0c6e-40b8-9e60-08639d7beb32" providerId="AD" clId="Web-{08AD7DA4-E74C-50C4-11BE-2945351366F4}" dt="2024-09-11T15:58:10.899" v="5" actId="14100"/>
          <ac:spMkLst>
            <pc:docMk/>
            <pc:sldMk cId="0" sldId="265"/>
            <ac:spMk id="617" creationId="{00000000-0000-0000-0000-000000000000}"/>
          </ac:spMkLst>
        </pc:spChg>
      </pc:sldChg>
      <pc:sldChg chg="modSp">
        <pc:chgData name="Lafargue Héloïse" userId="S::hlafargue@groupcls.com::d04fe499-0c6e-40b8-9e60-08639d7beb32" providerId="AD" clId="Web-{08AD7DA4-E74C-50C4-11BE-2945351366F4}" dt="2024-09-11T15:55:03.834" v="0" actId="20577"/>
        <pc:sldMkLst>
          <pc:docMk/>
          <pc:sldMk cId="0" sldId="282"/>
        </pc:sldMkLst>
        <pc:spChg chg="mod">
          <ac:chgData name="Lafargue Héloïse" userId="S::hlafargue@groupcls.com::d04fe499-0c6e-40b8-9e60-08639d7beb32" providerId="AD" clId="Web-{08AD7DA4-E74C-50C4-11BE-2945351366F4}" dt="2024-09-11T15:55:03.834" v="0" actId="20577"/>
          <ac:spMkLst>
            <pc:docMk/>
            <pc:sldMk cId="0" sldId="282"/>
            <ac:spMk id="940" creationId="{00000000-0000-0000-0000-000000000000}"/>
          </ac:spMkLst>
        </pc:spChg>
      </pc:sldChg>
    </pc:docChg>
  </pc:docChgLst>
  <pc:docChgLst>
    <pc:chgData name="Tran Ngan" userId="S::ntran@groupcls.com::dfc03b82-85e3-419e-bd4e-9effe2adf785" providerId="AD" clId="Web-{852091BB-C74A-85F0-F510-AF04694423EC}"/>
    <pc:docChg chg="modSld">
      <pc:chgData name="Tran Ngan" userId="S::ntran@groupcls.com::dfc03b82-85e3-419e-bd4e-9effe2adf785" providerId="AD" clId="Web-{852091BB-C74A-85F0-F510-AF04694423EC}" dt="2024-09-11T14:58:52.167" v="15" actId="20577"/>
      <pc:docMkLst>
        <pc:docMk/>
      </pc:docMkLst>
      <pc:sldChg chg="modSp">
        <pc:chgData name="Tran Ngan" userId="S::ntran@groupcls.com::dfc03b82-85e3-419e-bd4e-9effe2adf785" providerId="AD" clId="Web-{852091BB-C74A-85F0-F510-AF04694423EC}" dt="2024-09-11T14:58:52.167" v="15" actId="20577"/>
        <pc:sldMkLst>
          <pc:docMk/>
          <pc:sldMk cId="0" sldId="260"/>
        </pc:sldMkLst>
        <pc:spChg chg="mod">
          <ac:chgData name="Tran Ngan" userId="S::ntran@groupcls.com::dfc03b82-85e3-419e-bd4e-9effe2adf785" providerId="AD" clId="Web-{852091BB-C74A-85F0-F510-AF04694423EC}" dt="2024-09-11T14:58:52.167" v="15" actId="20577"/>
          <ac:spMkLst>
            <pc:docMk/>
            <pc:sldMk cId="0" sldId="260"/>
            <ac:spMk id="494" creationId="{00000000-0000-0000-0000-000000000000}"/>
          </ac:spMkLst>
        </pc:spChg>
      </pc:sldChg>
    </pc:docChg>
  </pc:docChgLst>
  <pc:docChgLst>
    <pc:chgData name="Tran Ngan" userId="dfc03b82-85e3-419e-bd4e-9effe2adf785" providerId="ADAL" clId="{97C2FA88-4335-4EA4-ADDD-8A102BF15AD7}"/>
    <pc:docChg chg="custSel modSld sldOrd">
      <pc:chgData name="Tran Ngan" userId="dfc03b82-85e3-419e-bd4e-9effe2adf785" providerId="ADAL" clId="{97C2FA88-4335-4EA4-ADDD-8A102BF15AD7}" dt="2024-09-11T15:55:51.458" v="101" actId="20577"/>
      <pc:docMkLst>
        <pc:docMk/>
      </pc:docMkLst>
      <pc:sldChg chg="modSp modNotes">
        <pc:chgData name="Tran Ngan" userId="dfc03b82-85e3-419e-bd4e-9effe2adf785" providerId="ADAL" clId="{97C2FA88-4335-4EA4-ADDD-8A102BF15AD7}" dt="2024-09-11T14:59:58.190" v="2" actId="20577"/>
        <pc:sldMkLst>
          <pc:docMk/>
          <pc:sldMk cId="0" sldId="260"/>
        </pc:sldMkLst>
        <pc:spChg chg="mod">
          <ac:chgData name="Tran Ngan" userId="dfc03b82-85e3-419e-bd4e-9effe2adf785" providerId="ADAL" clId="{97C2FA88-4335-4EA4-ADDD-8A102BF15AD7}" dt="2024-09-11T14:59:58.190" v="2" actId="20577"/>
          <ac:spMkLst>
            <pc:docMk/>
            <pc:sldMk cId="0" sldId="260"/>
            <ac:spMk id="494" creationId="{00000000-0000-0000-0000-000000000000}"/>
          </ac:spMkLst>
        </pc:spChg>
      </pc:sldChg>
      <pc:sldChg chg="modNotes">
        <pc:chgData name="Tran Ngan" userId="dfc03b82-85e3-419e-bd4e-9effe2adf785" providerId="ADAL" clId="{97C2FA88-4335-4EA4-ADDD-8A102BF15AD7}" dt="2024-09-11T15:01:31.524" v="4"/>
        <pc:sldMkLst>
          <pc:docMk/>
          <pc:sldMk cId="0" sldId="262"/>
        </pc:sldMkLst>
      </pc:sldChg>
      <pc:sldChg chg="ord modNotes">
        <pc:chgData name="Tran Ngan" userId="dfc03b82-85e3-419e-bd4e-9effe2adf785" providerId="ADAL" clId="{97C2FA88-4335-4EA4-ADDD-8A102BF15AD7}" dt="2024-09-11T15:01:31.524" v="4"/>
        <pc:sldMkLst>
          <pc:docMk/>
          <pc:sldMk cId="0" sldId="263"/>
        </pc:sldMkLst>
      </pc:sldChg>
      <pc:sldChg chg="modNotes">
        <pc:chgData name="Tran Ngan" userId="dfc03b82-85e3-419e-bd4e-9effe2adf785" providerId="ADAL" clId="{97C2FA88-4335-4EA4-ADDD-8A102BF15AD7}" dt="2024-09-11T15:53:42.311" v="7"/>
        <pc:sldMkLst>
          <pc:docMk/>
          <pc:sldMk cId="0" sldId="274"/>
        </pc:sldMkLst>
      </pc:sldChg>
      <pc:sldChg chg="modNotes">
        <pc:chgData name="Tran Ngan" userId="dfc03b82-85e3-419e-bd4e-9effe2adf785" providerId="ADAL" clId="{97C2FA88-4335-4EA4-ADDD-8A102BF15AD7}" dt="2024-09-11T15:53:42.311" v="7"/>
        <pc:sldMkLst>
          <pc:docMk/>
          <pc:sldMk cId="0" sldId="275"/>
        </pc:sldMkLst>
      </pc:sldChg>
      <pc:sldChg chg="modNotes">
        <pc:chgData name="Tran Ngan" userId="dfc03b82-85e3-419e-bd4e-9effe2adf785" providerId="ADAL" clId="{97C2FA88-4335-4EA4-ADDD-8A102BF15AD7}" dt="2024-09-11T15:53:42.311" v="7"/>
        <pc:sldMkLst>
          <pc:docMk/>
          <pc:sldMk cId="0" sldId="276"/>
        </pc:sldMkLst>
      </pc:sldChg>
      <pc:sldChg chg="modNotes">
        <pc:chgData name="Tran Ngan" userId="dfc03b82-85e3-419e-bd4e-9effe2adf785" providerId="ADAL" clId="{97C2FA88-4335-4EA4-ADDD-8A102BF15AD7}" dt="2024-09-11T15:53:42.311" v="7"/>
        <pc:sldMkLst>
          <pc:docMk/>
          <pc:sldMk cId="0" sldId="277"/>
        </pc:sldMkLst>
      </pc:sldChg>
      <pc:sldChg chg="modSp mod">
        <pc:chgData name="Tran Ngan" userId="dfc03b82-85e3-419e-bd4e-9effe2adf785" providerId="ADAL" clId="{97C2FA88-4335-4EA4-ADDD-8A102BF15AD7}" dt="2024-09-11T15:51:54.308" v="5" actId="20577"/>
        <pc:sldMkLst>
          <pc:docMk/>
          <pc:sldMk cId="0" sldId="278"/>
        </pc:sldMkLst>
        <pc:spChg chg="mod">
          <ac:chgData name="Tran Ngan" userId="dfc03b82-85e3-419e-bd4e-9effe2adf785" providerId="ADAL" clId="{97C2FA88-4335-4EA4-ADDD-8A102BF15AD7}" dt="2024-09-11T15:51:54.308" v="5" actId="20577"/>
          <ac:spMkLst>
            <pc:docMk/>
            <pc:sldMk cId="0" sldId="278"/>
            <ac:spMk id="891" creationId="{00000000-0000-0000-0000-000000000000}"/>
          </ac:spMkLst>
        </pc:spChg>
      </pc:sldChg>
      <pc:sldChg chg="modNotes">
        <pc:chgData name="Tran Ngan" userId="dfc03b82-85e3-419e-bd4e-9effe2adf785" providerId="ADAL" clId="{97C2FA88-4335-4EA4-ADDD-8A102BF15AD7}" dt="2024-09-11T15:53:42.311" v="7"/>
        <pc:sldMkLst>
          <pc:docMk/>
          <pc:sldMk cId="0" sldId="280"/>
        </pc:sldMkLst>
      </pc:sldChg>
      <pc:sldChg chg="modNotes">
        <pc:chgData name="Tran Ngan" userId="dfc03b82-85e3-419e-bd4e-9effe2adf785" providerId="ADAL" clId="{97C2FA88-4335-4EA4-ADDD-8A102BF15AD7}" dt="2024-09-11T15:53:42.311" v="7"/>
        <pc:sldMkLst>
          <pc:docMk/>
          <pc:sldMk cId="0" sldId="281"/>
        </pc:sldMkLst>
      </pc:sldChg>
      <pc:sldChg chg="modNotes">
        <pc:chgData name="Tran Ngan" userId="dfc03b82-85e3-419e-bd4e-9effe2adf785" providerId="ADAL" clId="{97C2FA88-4335-4EA4-ADDD-8A102BF15AD7}" dt="2024-09-11T15:53:42.311" v="7"/>
        <pc:sldMkLst>
          <pc:docMk/>
          <pc:sldMk cId="0" sldId="282"/>
        </pc:sldMkLst>
      </pc:sldChg>
      <pc:sldChg chg="modNotes">
        <pc:chgData name="Tran Ngan" userId="dfc03b82-85e3-419e-bd4e-9effe2adf785" providerId="ADAL" clId="{97C2FA88-4335-4EA4-ADDD-8A102BF15AD7}" dt="2024-09-11T15:53:42.311" v="7"/>
        <pc:sldMkLst>
          <pc:docMk/>
          <pc:sldMk cId="0" sldId="283"/>
        </pc:sldMkLst>
      </pc:sldChg>
      <pc:sldChg chg="modNotes">
        <pc:chgData name="Tran Ngan" userId="dfc03b82-85e3-419e-bd4e-9effe2adf785" providerId="ADAL" clId="{97C2FA88-4335-4EA4-ADDD-8A102BF15AD7}" dt="2024-09-11T15:53:42.311" v="7"/>
        <pc:sldMkLst>
          <pc:docMk/>
          <pc:sldMk cId="0" sldId="284"/>
        </pc:sldMkLst>
      </pc:sldChg>
      <pc:sldChg chg="modSp mod ord">
        <pc:chgData name="Tran Ngan" userId="dfc03b82-85e3-419e-bd4e-9effe2adf785" providerId="ADAL" clId="{97C2FA88-4335-4EA4-ADDD-8A102BF15AD7}" dt="2024-09-11T15:54:28.841" v="43" actId="166"/>
        <pc:sldMkLst>
          <pc:docMk/>
          <pc:sldMk cId="0" sldId="285"/>
        </pc:sldMkLst>
        <pc:spChg chg="mod ord">
          <ac:chgData name="Tran Ngan" userId="dfc03b82-85e3-419e-bd4e-9effe2adf785" providerId="ADAL" clId="{97C2FA88-4335-4EA4-ADDD-8A102BF15AD7}" dt="2024-09-11T15:54:28.841" v="43" actId="166"/>
          <ac:spMkLst>
            <pc:docMk/>
            <pc:sldMk cId="0" sldId="285"/>
            <ac:spMk id="958" creationId="{00000000-0000-0000-0000-000000000000}"/>
          </ac:spMkLst>
        </pc:spChg>
      </pc:sldChg>
      <pc:sldChg chg="modSp mod ord modNotes">
        <pc:chgData name="Tran Ngan" userId="dfc03b82-85e3-419e-bd4e-9effe2adf785" providerId="ADAL" clId="{97C2FA88-4335-4EA4-ADDD-8A102BF15AD7}" dt="2024-09-11T15:55:51.458" v="101" actId="20577"/>
        <pc:sldMkLst>
          <pc:docMk/>
          <pc:sldMk cId="0" sldId="287"/>
        </pc:sldMkLst>
        <pc:spChg chg="mod">
          <ac:chgData name="Tran Ngan" userId="dfc03b82-85e3-419e-bd4e-9effe2adf785" providerId="ADAL" clId="{97C2FA88-4335-4EA4-ADDD-8A102BF15AD7}" dt="2024-09-11T15:55:51.458" v="101" actId="20577"/>
          <ac:spMkLst>
            <pc:docMk/>
            <pc:sldMk cId="0" sldId="287"/>
            <ac:spMk id="98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r.wikipedia.org/wiki/Ond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a5814bafaf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2a5814bafaf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a5814bafaf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2a5814bafaf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a5814bafaf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2a5814bafaf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La SSH n'est pas la hauteur maximale observée, mais </a:t>
            </a:r>
            <a:r>
              <a:rPr lang="en" b="1">
                <a:solidFill>
                  <a:schemeClr val="dk1"/>
                </a:solidFill>
              </a:rPr>
              <a:t>une valeur statistique représentative de la hauteur des vagues</a:t>
            </a:r>
            <a:r>
              <a:rPr lang="en">
                <a:solidFill>
                  <a:schemeClr val="dk1"/>
                </a:solidFill>
              </a:rPr>
              <a:t>. Elle représente la moyenne des hauteurs (mesurées entre crête et creux) du tiers des plus fortes vagues.</a:t>
            </a:r>
            <a:endParaRPr>
              <a:solidFill>
                <a:schemeClr val="dk1"/>
              </a:solidFill>
            </a:endParaRPr>
          </a:p>
          <a:p>
            <a:pPr marL="0" lvl="0" indent="0" algn="l" rtl="0">
              <a:spcBef>
                <a:spcPts val="0"/>
              </a:spcBef>
              <a:spcAft>
                <a:spcPts val="0"/>
              </a:spcAft>
              <a:buNone/>
            </a:pPr>
            <a:r>
              <a:rPr lang="en">
                <a:solidFill>
                  <a:schemeClr val="dk1"/>
                </a:solidFill>
              </a:rPr>
              <a:t>La </a:t>
            </a:r>
            <a:r>
              <a:rPr lang="en" b="1">
                <a:solidFill>
                  <a:schemeClr val="dk1"/>
                </a:solidFill>
              </a:rPr>
              <a:t>dérive de Stokes</a:t>
            </a:r>
            <a:r>
              <a:rPr lang="en">
                <a:solidFill>
                  <a:schemeClr val="dk1"/>
                </a:solidFill>
              </a:rPr>
              <a:t> est le mouvement de transport de matière associé à la propagation d'une</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onde</a:t>
            </a:r>
            <a:r>
              <a:rPr lang="en">
                <a:solidFill>
                  <a:schemeClr val="dk1"/>
                </a:solidFill>
              </a:rPr>
              <a:t> dans un milieu matériel.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2a5814bafaf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2a5814bafa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2a5814bafaf_0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2a5814bafaf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a5814bafaf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2a5814bafaf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2a5814bafaf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2a5814bafa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 lissage par noyaux est une méthode statistique non paramétrique qui permet d’estimer une fonction en prenant en compte les points voisins d’un point d’intérêt. Elle attribue plus de poids aux données proches de ce point et moins à celles qui en sont éloignées, grâce à une fonction appelée "noyau". Cela permet de lisser les données, notamment lorsqu'elles sont bruitées ou irrégulières, tout en capturant les tendances globales sans imposer de modèle prédéfini.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2a5814bafaf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2a5814bafaf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2fdc9d228b0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2fdc9d228b0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2a5814bafaf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2a5814bafaf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a2779a09c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a2779a09c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2fdc9d228b0_0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2fdc9d228b0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2fdc9d228b0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2fdc9d228b0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2fdc9d228b0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2fdc9d228b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fdc9d228b0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fdc9d228b0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fdc9d228b0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2fdc9d228b0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2fdc9d228b0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2fdc9d228b0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2fdc9d228b0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2fdc9d228b0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2fdc9d228b0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2fdc9d228b0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2fdc9d228b0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2fdc9d228b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2a5814bafaf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2a5814bafaf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a5814bafaf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a5814bafa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2a5814bafaf_0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2a5814bafaf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2a6237a4e01_0_177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2a6237a4e01_0_17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2fdc9d228b0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2fdc9d228b0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a5814bafa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a5814bafa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a2779a09c1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a2779a09c1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a5814bafaf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a5814bafaf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a5814bafaf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2a5814bafaf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hauteur du géoïde (hg ), qui représente le champ gravitationnel de la Terre ; </a:t>
            </a:r>
            <a:endParaRPr/>
          </a:p>
          <a:p>
            <a:pPr marL="457200" lvl="0" indent="-298450" algn="l" rtl="0">
              <a:spcBef>
                <a:spcPts val="0"/>
              </a:spcBef>
              <a:spcAft>
                <a:spcPts val="0"/>
              </a:spcAft>
              <a:buSzPts val="1100"/>
              <a:buChar char="-"/>
            </a:pPr>
            <a:r>
              <a:rPr lang="en"/>
              <a:t>topographie dynamique moyenne (η), qui reflète la surface moyenne de l'océan due à la circulation ;</a:t>
            </a:r>
            <a:endParaRPr/>
          </a:p>
          <a:p>
            <a:pPr marL="457200" lvl="0" indent="-298450" algn="l" rtl="0">
              <a:spcBef>
                <a:spcPts val="0"/>
              </a:spcBef>
              <a:spcAft>
                <a:spcPts val="0"/>
              </a:spcAft>
              <a:buSzPts val="1100"/>
              <a:buChar char="-"/>
            </a:pPr>
            <a:r>
              <a:rPr lang="en"/>
              <a:t>biais lié à l'état de la mer (SSB), qui introduit des erreurs basées sur l'état de la mer ;</a:t>
            </a:r>
            <a:endParaRPr/>
          </a:p>
          <a:p>
            <a:pPr marL="457200" lvl="0" indent="-298450" algn="l" rtl="0">
              <a:spcBef>
                <a:spcPts val="0"/>
              </a:spcBef>
              <a:spcAft>
                <a:spcPts val="0"/>
              </a:spcAft>
              <a:buSzPts val="1100"/>
              <a:buChar char="-"/>
            </a:pPr>
            <a:r>
              <a:rPr lang="en"/>
              <a:t> bruit aléatoire (w) provenant des instruments</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a2779a09c1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a2779a09c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SSB : décrire les conditions de l'état de la mer de manière précise.</a:t>
            </a:r>
            <a:endParaRPr/>
          </a:p>
          <a:p>
            <a:pPr marL="0" lvl="0" indent="0" algn="l" rtl="0">
              <a:spcBef>
                <a:spcPts val="0"/>
              </a:spcBef>
              <a:spcAft>
                <a:spcPts val="0"/>
              </a:spcAft>
              <a:buNone/>
            </a:pPr>
            <a:r>
              <a:rPr lang="en"/>
              <a:t>Le SSB est une source d'erreur majeure dans les mesures altimétriques, et sa correction est essentielle pour améliorer la précision des mesures de niveau de la mer.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a5814bafaf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a5814bafaf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70650" y="1196263"/>
            <a:ext cx="4802700" cy="1818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3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58700" y="3226638"/>
            <a:ext cx="2826600" cy="720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1082505" y="-828665"/>
            <a:ext cx="11772834" cy="7400558"/>
            <a:chOff x="-1184305" y="-828665"/>
            <a:chExt cx="11772834" cy="7400558"/>
          </a:xfrm>
        </p:grpSpPr>
        <p:grpSp>
          <p:nvGrpSpPr>
            <p:cNvPr id="14" name="Google Shape;14;p2"/>
            <p:cNvGrpSpPr/>
            <p:nvPr/>
          </p:nvGrpSpPr>
          <p:grpSpPr>
            <a:xfrm rot="-1255682">
              <a:off x="-844542" y="-330839"/>
              <a:ext cx="3249616" cy="2502564"/>
              <a:chOff x="-359372" y="-433852"/>
              <a:chExt cx="2921588" cy="2249946"/>
            </a:xfrm>
          </p:grpSpPr>
          <p:sp>
            <p:nvSpPr>
              <p:cNvPr id="15" name="Google Shape;15;p2"/>
              <p:cNvSpPr/>
              <p:nvPr/>
            </p:nvSpPr>
            <p:spPr>
              <a:xfrm flipH="1">
                <a:off x="-333160" y="-433852"/>
                <a:ext cx="2895376" cy="2249946"/>
              </a:xfrm>
              <a:custGeom>
                <a:avLst/>
                <a:gdLst/>
                <a:ahLst/>
                <a:cxnLst/>
                <a:rect l="l" t="t" r="r" b="b"/>
                <a:pathLst>
                  <a:path w="1762786" h="1325447" extrusionOk="0">
                    <a:moveTo>
                      <a:pt x="192194" y="102737"/>
                    </a:moveTo>
                    <a:cubicBezTo>
                      <a:pt x="60472" y="241298"/>
                      <a:pt x="-96739" y="656614"/>
                      <a:pt x="76406" y="794301"/>
                    </a:cubicBezTo>
                    <a:cubicBezTo>
                      <a:pt x="196200" y="889554"/>
                      <a:pt x="422154" y="783372"/>
                      <a:pt x="547212" y="736423"/>
                    </a:cubicBezTo>
                    <a:cubicBezTo>
                      <a:pt x="671953" y="689589"/>
                      <a:pt x="845783" y="628799"/>
                      <a:pt x="973865" y="684200"/>
                    </a:cubicBezTo>
                    <a:cubicBezTo>
                      <a:pt x="1153685" y="761977"/>
                      <a:pt x="1138640" y="1062198"/>
                      <a:pt x="1259211" y="1199204"/>
                    </a:cubicBezTo>
                    <a:cubicBezTo>
                      <a:pt x="1364563" y="1318906"/>
                      <a:pt x="1542890" y="1325447"/>
                      <a:pt x="1666047" y="1232676"/>
                    </a:cubicBezTo>
                    <a:cubicBezTo>
                      <a:pt x="1621363" y="1024280"/>
                      <a:pt x="1579336" y="815343"/>
                      <a:pt x="1531065" y="607711"/>
                    </a:cubicBezTo>
                    <a:cubicBezTo>
                      <a:pt x="1507977" y="508424"/>
                      <a:pt x="1488395" y="407654"/>
                      <a:pt x="1457355" y="310440"/>
                    </a:cubicBezTo>
                    <a:cubicBezTo>
                      <a:pt x="1423229" y="203595"/>
                      <a:pt x="1379363" y="114051"/>
                      <a:pt x="1370696" y="0"/>
                    </a:cubicBezTo>
                    <a:cubicBezTo>
                      <a:pt x="960170" y="68147"/>
                      <a:pt x="602341" y="32403"/>
                      <a:pt x="192194" y="102737"/>
                    </a:cubicBezTo>
                    <a:close/>
                  </a:path>
                </a:pathLst>
              </a:custGeom>
              <a:solidFill>
                <a:schemeClr val="dk2"/>
              </a:solidFill>
              <a:ln>
                <a:noFill/>
              </a:ln>
              <a:effectLst>
                <a:outerShdw blurRad="57150" dist="2857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359372" y="-215576"/>
                <a:ext cx="2740215" cy="1784691"/>
              </a:xfrm>
              <a:custGeom>
                <a:avLst/>
                <a:gdLst/>
                <a:ahLst/>
                <a:cxnLst/>
                <a:rect l="l" t="t" r="r" b="b"/>
                <a:pathLst>
                  <a:path w="1665784" h="1086570" extrusionOk="0">
                    <a:moveTo>
                      <a:pt x="1358688" y="0"/>
                    </a:moveTo>
                    <a:lnTo>
                      <a:pt x="174820" y="0"/>
                    </a:lnTo>
                    <a:cubicBezTo>
                      <a:pt x="34217" y="81686"/>
                      <a:pt x="-88858" y="441950"/>
                      <a:pt x="86494" y="528639"/>
                    </a:cubicBezTo>
                    <a:cubicBezTo>
                      <a:pt x="339502" y="653725"/>
                      <a:pt x="666414" y="391221"/>
                      <a:pt x="925473" y="491754"/>
                    </a:cubicBezTo>
                    <a:cubicBezTo>
                      <a:pt x="1073302" y="549121"/>
                      <a:pt x="1091760" y="772822"/>
                      <a:pt x="1163589" y="892923"/>
                    </a:cubicBezTo>
                    <a:cubicBezTo>
                      <a:pt x="1250381" y="1038033"/>
                      <a:pt x="1477981" y="1086570"/>
                      <a:pt x="1576926" y="926691"/>
                    </a:cubicBezTo>
                    <a:cubicBezTo>
                      <a:pt x="1537127" y="732952"/>
                      <a:pt x="1495550" y="539703"/>
                      <a:pt x="1453237" y="346506"/>
                    </a:cubicBezTo>
                    <a:cubicBezTo>
                      <a:pt x="1427185" y="227572"/>
                      <a:pt x="1387796" y="115391"/>
                      <a:pt x="1358688" y="0"/>
                    </a:cubicBezTo>
                    <a:close/>
                  </a:path>
                </a:pathLst>
              </a:custGeom>
              <a:solidFill>
                <a:srgbClr val="0100A2">
                  <a:alpha val="66880"/>
                </a:srgbClr>
              </a:solidFill>
              <a:ln>
                <a:noFill/>
              </a:ln>
              <a:effectLst>
                <a:outerShdw blurRad="57150" dist="2857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298330" y="-351295"/>
                <a:ext cx="2492170" cy="1704922"/>
              </a:xfrm>
              <a:custGeom>
                <a:avLst/>
                <a:gdLst/>
                <a:ahLst/>
                <a:cxnLst/>
                <a:rect l="l" t="t" r="r" b="b"/>
                <a:pathLst>
                  <a:path w="1533643" h="1105298" extrusionOk="0">
                    <a:moveTo>
                      <a:pt x="1210281" y="93460"/>
                    </a:moveTo>
                    <a:cubicBezTo>
                      <a:pt x="1200203" y="62915"/>
                      <a:pt x="1193601" y="31631"/>
                      <a:pt x="1188807" y="0"/>
                    </a:cubicBezTo>
                    <a:lnTo>
                      <a:pt x="170624" y="0"/>
                    </a:lnTo>
                    <a:cubicBezTo>
                      <a:pt x="168825" y="312"/>
                      <a:pt x="167026" y="610"/>
                      <a:pt x="165227" y="922"/>
                    </a:cubicBezTo>
                    <a:cubicBezTo>
                      <a:pt x="69032" y="107136"/>
                      <a:pt x="-100066" y="359085"/>
                      <a:pt x="78200" y="471454"/>
                    </a:cubicBezTo>
                    <a:cubicBezTo>
                      <a:pt x="300066" y="611300"/>
                      <a:pt x="595305" y="395289"/>
                      <a:pt x="834034" y="471697"/>
                    </a:cubicBezTo>
                    <a:cubicBezTo>
                      <a:pt x="960175" y="512068"/>
                      <a:pt x="985992" y="655674"/>
                      <a:pt x="1038853" y="759030"/>
                    </a:cubicBezTo>
                    <a:cubicBezTo>
                      <a:pt x="1109803" y="897782"/>
                      <a:pt x="1317565" y="1105298"/>
                      <a:pt x="1433577" y="882390"/>
                    </a:cubicBezTo>
                    <a:cubicBezTo>
                      <a:pt x="1389507" y="697993"/>
                      <a:pt x="1349678" y="511879"/>
                      <a:pt x="1297676" y="329490"/>
                    </a:cubicBezTo>
                    <a:cubicBezTo>
                      <a:pt x="1274394" y="247816"/>
                      <a:pt x="1236680" y="173491"/>
                      <a:pt x="1210281" y="93459"/>
                    </a:cubicBezTo>
                    <a:close/>
                  </a:path>
                </a:pathLst>
              </a:custGeom>
              <a:solidFill>
                <a:srgbClr val="005ACD">
                  <a:alpha val="51880"/>
                </a:srgbClr>
              </a:solidFill>
              <a:ln>
                <a:noFill/>
              </a:ln>
              <a:effectLst>
                <a:outerShdw blurRad="57150" dist="2857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343357" y="-356924"/>
                <a:ext cx="2322675" cy="1394085"/>
              </a:xfrm>
              <a:custGeom>
                <a:avLst/>
                <a:gdLst/>
                <a:ahLst/>
                <a:cxnLst/>
                <a:rect l="l" t="t" r="r" b="b"/>
                <a:pathLst>
                  <a:path w="1422772" h="879549" extrusionOk="0">
                    <a:moveTo>
                      <a:pt x="149241" y="0"/>
                    </a:moveTo>
                    <a:cubicBezTo>
                      <a:pt x="16783" y="92076"/>
                      <a:pt x="-84870" y="295981"/>
                      <a:pt x="103238" y="391313"/>
                    </a:cubicBezTo>
                    <a:cubicBezTo>
                      <a:pt x="321261" y="501801"/>
                      <a:pt x="575772" y="335509"/>
                      <a:pt x="802850" y="408202"/>
                    </a:cubicBezTo>
                    <a:cubicBezTo>
                      <a:pt x="918535" y="445233"/>
                      <a:pt x="933682" y="567828"/>
                      <a:pt x="992307" y="656183"/>
                    </a:cubicBezTo>
                    <a:cubicBezTo>
                      <a:pt x="1083197" y="793154"/>
                      <a:pt x="1224935" y="879549"/>
                      <a:pt x="1337902" y="708164"/>
                    </a:cubicBezTo>
                    <a:cubicBezTo>
                      <a:pt x="1290285" y="470474"/>
                      <a:pt x="1218803" y="237253"/>
                      <a:pt x="1172187" y="1"/>
                    </a:cubicBezTo>
                    <a:lnTo>
                      <a:pt x="149241" y="1"/>
                    </a:lnTo>
                    <a:close/>
                  </a:path>
                </a:pathLst>
              </a:custGeom>
              <a:solidFill>
                <a:srgbClr val="307DE0">
                  <a:alpha val="58130"/>
                </a:srgbClr>
              </a:solidFill>
              <a:ln>
                <a:noFill/>
              </a:ln>
              <a:effectLst>
                <a:outerShdw blurRad="57150" dist="2857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flipH="1">
                <a:off x="-251954" y="-345666"/>
                <a:ext cx="1966718" cy="1002337"/>
              </a:xfrm>
              <a:custGeom>
                <a:avLst/>
                <a:gdLst/>
                <a:ahLst/>
                <a:cxnLst/>
                <a:rect l="l" t="t" r="r" b="b"/>
                <a:pathLst>
                  <a:path w="1182988" h="625483" extrusionOk="0">
                    <a:moveTo>
                      <a:pt x="1133680" y="0"/>
                    </a:moveTo>
                    <a:lnTo>
                      <a:pt x="101577" y="0"/>
                    </a:lnTo>
                    <a:cubicBezTo>
                      <a:pt x="-7435" y="73421"/>
                      <a:pt x="-49308" y="217527"/>
                      <a:pt x="80757" y="288651"/>
                    </a:cubicBezTo>
                    <a:cubicBezTo>
                      <a:pt x="244612" y="378252"/>
                      <a:pt x="459640" y="247039"/>
                      <a:pt x="644273" y="295573"/>
                    </a:cubicBezTo>
                    <a:cubicBezTo>
                      <a:pt x="739784" y="320679"/>
                      <a:pt x="763291" y="413957"/>
                      <a:pt x="820658" y="478015"/>
                    </a:cubicBezTo>
                    <a:cubicBezTo>
                      <a:pt x="893152" y="558975"/>
                      <a:pt x="1016186" y="625483"/>
                      <a:pt x="1109489" y="527488"/>
                    </a:cubicBezTo>
                    <a:cubicBezTo>
                      <a:pt x="1062658" y="349560"/>
                      <a:pt x="1121293" y="178173"/>
                      <a:pt x="1133680" y="0"/>
                    </a:cubicBezTo>
                    <a:close/>
                  </a:path>
                </a:pathLst>
              </a:custGeom>
              <a:solidFill>
                <a:srgbClr val="E7E7E7">
                  <a:alpha val="28130"/>
                </a:srgbClr>
              </a:solidFill>
              <a:ln>
                <a:noFill/>
              </a:ln>
              <a:effectLst>
                <a:outerShdw blurRad="57150" dist="2857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rot="9544388">
              <a:off x="5201930" y="2069210"/>
              <a:ext cx="4876732" cy="3755623"/>
              <a:chOff x="-359372" y="-433852"/>
              <a:chExt cx="2921588" cy="2249946"/>
            </a:xfrm>
          </p:grpSpPr>
          <p:sp>
            <p:nvSpPr>
              <p:cNvPr id="21" name="Google Shape;21;p2"/>
              <p:cNvSpPr/>
              <p:nvPr/>
            </p:nvSpPr>
            <p:spPr>
              <a:xfrm flipH="1">
                <a:off x="-333160" y="-433852"/>
                <a:ext cx="2895376" cy="2249946"/>
              </a:xfrm>
              <a:custGeom>
                <a:avLst/>
                <a:gdLst/>
                <a:ahLst/>
                <a:cxnLst/>
                <a:rect l="l" t="t" r="r" b="b"/>
                <a:pathLst>
                  <a:path w="1762786" h="1325447" extrusionOk="0">
                    <a:moveTo>
                      <a:pt x="192194" y="102737"/>
                    </a:moveTo>
                    <a:cubicBezTo>
                      <a:pt x="60472" y="241298"/>
                      <a:pt x="-96739" y="656614"/>
                      <a:pt x="76406" y="794301"/>
                    </a:cubicBezTo>
                    <a:cubicBezTo>
                      <a:pt x="196200" y="889554"/>
                      <a:pt x="422154" y="783372"/>
                      <a:pt x="547212" y="736423"/>
                    </a:cubicBezTo>
                    <a:cubicBezTo>
                      <a:pt x="671953" y="689589"/>
                      <a:pt x="845783" y="628799"/>
                      <a:pt x="973865" y="684200"/>
                    </a:cubicBezTo>
                    <a:cubicBezTo>
                      <a:pt x="1153685" y="761977"/>
                      <a:pt x="1138640" y="1062198"/>
                      <a:pt x="1259211" y="1199204"/>
                    </a:cubicBezTo>
                    <a:cubicBezTo>
                      <a:pt x="1364563" y="1318906"/>
                      <a:pt x="1542890" y="1325447"/>
                      <a:pt x="1666047" y="1232676"/>
                    </a:cubicBezTo>
                    <a:cubicBezTo>
                      <a:pt x="1621363" y="1024280"/>
                      <a:pt x="1579336" y="815343"/>
                      <a:pt x="1531065" y="607711"/>
                    </a:cubicBezTo>
                    <a:cubicBezTo>
                      <a:pt x="1507977" y="508424"/>
                      <a:pt x="1488395" y="407654"/>
                      <a:pt x="1457355" y="310440"/>
                    </a:cubicBezTo>
                    <a:cubicBezTo>
                      <a:pt x="1423229" y="203595"/>
                      <a:pt x="1379363" y="114051"/>
                      <a:pt x="1370696" y="0"/>
                    </a:cubicBezTo>
                    <a:cubicBezTo>
                      <a:pt x="960170" y="68147"/>
                      <a:pt x="602341" y="32403"/>
                      <a:pt x="192194" y="102737"/>
                    </a:cubicBezTo>
                    <a:close/>
                  </a:path>
                </a:pathLst>
              </a:custGeom>
              <a:solidFill>
                <a:schemeClr val="dk2"/>
              </a:solidFill>
              <a:ln>
                <a:noFill/>
              </a:ln>
              <a:effectLst>
                <a:outerShdw blurRad="57150" dist="28575" dir="126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flipH="1">
                <a:off x="-359372" y="-215576"/>
                <a:ext cx="2740215" cy="1784691"/>
              </a:xfrm>
              <a:custGeom>
                <a:avLst/>
                <a:gdLst/>
                <a:ahLst/>
                <a:cxnLst/>
                <a:rect l="l" t="t" r="r" b="b"/>
                <a:pathLst>
                  <a:path w="1665784" h="1086570" extrusionOk="0">
                    <a:moveTo>
                      <a:pt x="1358688" y="0"/>
                    </a:moveTo>
                    <a:lnTo>
                      <a:pt x="174820" y="0"/>
                    </a:lnTo>
                    <a:cubicBezTo>
                      <a:pt x="34217" y="81686"/>
                      <a:pt x="-88858" y="441950"/>
                      <a:pt x="86494" y="528639"/>
                    </a:cubicBezTo>
                    <a:cubicBezTo>
                      <a:pt x="339502" y="653725"/>
                      <a:pt x="666414" y="391221"/>
                      <a:pt x="925473" y="491754"/>
                    </a:cubicBezTo>
                    <a:cubicBezTo>
                      <a:pt x="1073302" y="549121"/>
                      <a:pt x="1091760" y="772822"/>
                      <a:pt x="1163589" y="892923"/>
                    </a:cubicBezTo>
                    <a:cubicBezTo>
                      <a:pt x="1250381" y="1038033"/>
                      <a:pt x="1477981" y="1086570"/>
                      <a:pt x="1576926" y="926691"/>
                    </a:cubicBezTo>
                    <a:cubicBezTo>
                      <a:pt x="1537127" y="732952"/>
                      <a:pt x="1495550" y="539703"/>
                      <a:pt x="1453237" y="346506"/>
                    </a:cubicBezTo>
                    <a:cubicBezTo>
                      <a:pt x="1427185" y="227572"/>
                      <a:pt x="1387796" y="115391"/>
                      <a:pt x="1358688" y="0"/>
                    </a:cubicBezTo>
                    <a:close/>
                  </a:path>
                </a:pathLst>
              </a:custGeom>
              <a:solidFill>
                <a:srgbClr val="0100A2">
                  <a:alpha val="66880"/>
                </a:srgbClr>
              </a:solidFill>
              <a:ln>
                <a:noFill/>
              </a:ln>
              <a:effectLst>
                <a:outerShdw blurRad="57150" dist="28575" dir="126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flipH="1">
                <a:off x="-298330" y="-351295"/>
                <a:ext cx="2492170" cy="1704922"/>
              </a:xfrm>
              <a:custGeom>
                <a:avLst/>
                <a:gdLst/>
                <a:ahLst/>
                <a:cxnLst/>
                <a:rect l="l" t="t" r="r" b="b"/>
                <a:pathLst>
                  <a:path w="1533643" h="1105298" extrusionOk="0">
                    <a:moveTo>
                      <a:pt x="1210281" y="93460"/>
                    </a:moveTo>
                    <a:cubicBezTo>
                      <a:pt x="1200203" y="62915"/>
                      <a:pt x="1193601" y="31631"/>
                      <a:pt x="1188807" y="0"/>
                    </a:cubicBezTo>
                    <a:lnTo>
                      <a:pt x="170624" y="0"/>
                    </a:lnTo>
                    <a:cubicBezTo>
                      <a:pt x="168825" y="312"/>
                      <a:pt x="167026" y="610"/>
                      <a:pt x="165227" y="922"/>
                    </a:cubicBezTo>
                    <a:cubicBezTo>
                      <a:pt x="69032" y="107136"/>
                      <a:pt x="-100066" y="359085"/>
                      <a:pt x="78200" y="471454"/>
                    </a:cubicBezTo>
                    <a:cubicBezTo>
                      <a:pt x="300066" y="611300"/>
                      <a:pt x="595305" y="395289"/>
                      <a:pt x="834034" y="471697"/>
                    </a:cubicBezTo>
                    <a:cubicBezTo>
                      <a:pt x="960175" y="512068"/>
                      <a:pt x="985992" y="655674"/>
                      <a:pt x="1038853" y="759030"/>
                    </a:cubicBezTo>
                    <a:cubicBezTo>
                      <a:pt x="1109803" y="897782"/>
                      <a:pt x="1317565" y="1105298"/>
                      <a:pt x="1433577" y="882390"/>
                    </a:cubicBezTo>
                    <a:cubicBezTo>
                      <a:pt x="1389507" y="697993"/>
                      <a:pt x="1349678" y="511879"/>
                      <a:pt x="1297676" y="329490"/>
                    </a:cubicBezTo>
                    <a:cubicBezTo>
                      <a:pt x="1274394" y="247816"/>
                      <a:pt x="1236680" y="173491"/>
                      <a:pt x="1210281" y="93459"/>
                    </a:cubicBezTo>
                    <a:close/>
                  </a:path>
                </a:pathLst>
              </a:custGeom>
              <a:solidFill>
                <a:srgbClr val="005ACD">
                  <a:alpha val="51880"/>
                </a:srgbClr>
              </a:solidFill>
              <a:ln>
                <a:noFill/>
              </a:ln>
              <a:effectLst>
                <a:outerShdw blurRad="57150" dist="28575" dir="126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flipH="1">
                <a:off x="-343357" y="-356924"/>
                <a:ext cx="2322675" cy="1394085"/>
              </a:xfrm>
              <a:custGeom>
                <a:avLst/>
                <a:gdLst/>
                <a:ahLst/>
                <a:cxnLst/>
                <a:rect l="l" t="t" r="r" b="b"/>
                <a:pathLst>
                  <a:path w="1422772" h="879549" extrusionOk="0">
                    <a:moveTo>
                      <a:pt x="149241" y="0"/>
                    </a:moveTo>
                    <a:cubicBezTo>
                      <a:pt x="16783" y="92076"/>
                      <a:pt x="-84870" y="295981"/>
                      <a:pt x="103238" y="391313"/>
                    </a:cubicBezTo>
                    <a:cubicBezTo>
                      <a:pt x="321261" y="501801"/>
                      <a:pt x="575772" y="335509"/>
                      <a:pt x="802850" y="408202"/>
                    </a:cubicBezTo>
                    <a:cubicBezTo>
                      <a:pt x="918535" y="445233"/>
                      <a:pt x="933682" y="567828"/>
                      <a:pt x="992307" y="656183"/>
                    </a:cubicBezTo>
                    <a:cubicBezTo>
                      <a:pt x="1083197" y="793154"/>
                      <a:pt x="1224935" y="879549"/>
                      <a:pt x="1337902" y="708164"/>
                    </a:cubicBezTo>
                    <a:cubicBezTo>
                      <a:pt x="1290285" y="470474"/>
                      <a:pt x="1218803" y="237253"/>
                      <a:pt x="1172187" y="1"/>
                    </a:cubicBezTo>
                    <a:lnTo>
                      <a:pt x="149241" y="1"/>
                    </a:lnTo>
                    <a:close/>
                  </a:path>
                </a:pathLst>
              </a:custGeom>
              <a:solidFill>
                <a:srgbClr val="307DE0">
                  <a:alpha val="58130"/>
                </a:srgbClr>
              </a:solidFill>
              <a:ln>
                <a:noFill/>
              </a:ln>
              <a:effectLst>
                <a:outerShdw blurRad="57150" dist="28575" dir="126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flipH="1">
                <a:off x="-251954" y="-345666"/>
                <a:ext cx="1966718" cy="1002337"/>
              </a:xfrm>
              <a:custGeom>
                <a:avLst/>
                <a:gdLst/>
                <a:ahLst/>
                <a:cxnLst/>
                <a:rect l="l" t="t" r="r" b="b"/>
                <a:pathLst>
                  <a:path w="1182988" h="625483" extrusionOk="0">
                    <a:moveTo>
                      <a:pt x="1133680" y="0"/>
                    </a:moveTo>
                    <a:lnTo>
                      <a:pt x="101577" y="0"/>
                    </a:lnTo>
                    <a:cubicBezTo>
                      <a:pt x="-7435" y="73421"/>
                      <a:pt x="-49308" y="217527"/>
                      <a:pt x="80757" y="288651"/>
                    </a:cubicBezTo>
                    <a:cubicBezTo>
                      <a:pt x="244612" y="378252"/>
                      <a:pt x="459640" y="247039"/>
                      <a:pt x="644273" y="295573"/>
                    </a:cubicBezTo>
                    <a:cubicBezTo>
                      <a:pt x="739784" y="320679"/>
                      <a:pt x="763291" y="413957"/>
                      <a:pt x="820658" y="478015"/>
                    </a:cubicBezTo>
                    <a:cubicBezTo>
                      <a:pt x="893152" y="558975"/>
                      <a:pt x="1016186" y="625483"/>
                      <a:pt x="1109489" y="527488"/>
                    </a:cubicBezTo>
                    <a:cubicBezTo>
                      <a:pt x="1062658" y="349560"/>
                      <a:pt x="1121293" y="178173"/>
                      <a:pt x="1133680" y="0"/>
                    </a:cubicBezTo>
                    <a:close/>
                  </a:path>
                </a:pathLst>
              </a:custGeom>
              <a:solidFill>
                <a:srgbClr val="E7E7E7">
                  <a:alpha val="28130"/>
                </a:srgbClr>
              </a:solidFill>
              <a:ln>
                <a:noFill/>
              </a:ln>
              <a:effectLst>
                <a:outerShdw blurRad="57150" dist="28575" dir="126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7"/>
        <p:cNvGrpSpPr/>
        <p:nvPr/>
      </p:nvGrpSpPr>
      <p:grpSpPr>
        <a:xfrm>
          <a:off x="0" y="0"/>
          <a:ext cx="0" cy="0"/>
          <a:chOff x="0" y="0"/>
          <a:chExt cx="0" cy="0"/>
        </a:xfrm>
      </p:grpSpPr>
      <p:sp>
        <p:nvSpPr>
          <p:cNvPr id="128" name="Google Shape;128;p11"/>
          <p:cNvSpPr txBox="1">
            <a:spLocks noGrp="1"/>
          </p:cNvSpPr>
          <p:nvPr>
            <p:ph type="title" hasCustomPrompt="1"/>
          </p:nvPr>
        </p:nvSpPr>
        <p:spPr>
          <a:xfrm>
            <a:off x="2335563" y="1871388"/>
            <a:ext cx="4469700" cy="9948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None/>
              <a:defRPr sz="6000">
                <a:solidFill>
                  <a:schemeClr val="accent2"/>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29" name="Google Shape;129;p11"/>
          <p:cNvSpPr txBox="1">
            <a:spLocks noGrp="1"/>
          </p:cNvSpPr>
          <p:nvPr>
            <p:ph type="subTitle" idx="1"/>
          </p:nvPr>
        </p:nvSpPr>
        <p:spPr>
          <a:xfrm>
            <a:off x="2330450" y="2866188"/>
            <a:ext cx="4476000" cy="4059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a:endParaRPr/>
          </a:p>
        </p:txBody>
      </p:sp>
      <p:grpSp>
        <p:nvGrpSpPr>
          <p:cNvPr id="130" name="Google Shape;130;p11"/>
          <p:cNvGrpSpPr/>
          <p:nvPr/>
        </p:nvGrpSpPr>
        <p:grpSpPr>
          <a:xfrm>
            <a:off x="-1932571" y="-1780728"/>
            <a:ext cx="13021845" cy="8124422"/>
            <a:chOff x="-1932571" y="-1780728"/>
            <a:chExt cx="13021845" cy="8124422"/>
          </a:xfrm>
        </p:grpSpPr>
        <p:grpSp>
          <p:nvGrpSpPr>
            <p:cNvPr id="131" name="Google Shape;131;p11"/>
            <p:cNvGrpSpPr/>
            <p:nvPr/>
          </p:nvGrpSpPr>
          <p:grpSpPr>
            <a:xfrm rot="1148113" flipH="1">
              <a:off x="7987459" y="-220044"/>
              <a:ext cx="2112159" cy="6394204"/>
              <a:chOff x="731755" y="-141007"/>
              <a:chExt cx="1374282" cy="4160405"/>
            </a:xfrm>
          </p:grpSpPr>
          <p:sp>
            <p:nvSpPr>
              <p:cNvPr id="132" name="Google Shape;132;p11"/>
              <p:cNvSpPr/>
              <p:nvPr/>
            </p:nvSpPr>
            <p:spPr>
              <a:xfrm rot="5400000">
                <a:off x="-585107" y="1252048"/>
                <a:ext cx="4008005" cy="1374282"/>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chemeClr val="dk2"/>
              </a:solidFill>
              <a:ln>
                <a:noFill/>
              </a:ln>
              <a:effectLst>
                <a:outerShdw blurRad="57150" dist="19050" dir="31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rot="5400000">
                <a:off x="-638950" y="1408421"/>
                <a:ext cx="4008005" cy="121394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100A2">
                  <a:alpha val="66880"/>
                </a:srgbClr>
              </a:solidFill>
              <a:ln>
                <a:noFill/>
              </a:ln>
              <a:effectLst>
                <a:outerShdw blurRad="57150" dist="19050" dir="31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rot="5400000">
                <a:off x="-737482" y="1336187"/>
                <a:ext cx="4008005" cy="1053616"/>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05ACD">
                  <a:alpha val="51880"/>
                </a:srgbClr>
              </a:solidFill>
              <a:ln>
                <a:noFill/>
              </a:ln>
              <a:effectLst>
                <a:outerShdw blurRad="57150" dist="19050" dir="31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rot="5400000">
                <a:off x="-833532" y="1603111"/>
                <a:ext cx="4008005" cy="82456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307DE0">
                  <a:alpha val="58130"/>
                </a:srgbClr>
              </a:solidFill>
              <a:ln>
                <a:noFill/>
              </a:ln>
              <a:effectLst>
                <a:outerShdw blurRad="57150" dist="19050" dir="31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rot="5400000">
                <a:off x="-928453" y="1547238"/>
                <a:ext cx="4008005" cy="631515"/>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E7E7E7">
                  <a:alpha val="28130"/>
                </a:srgbClr>
              </a:solidFill>
              <a:ln>
                <a:noFill/>
              </a:ln>
              <a:effectLst>
                <a:outerShdw blurRad="57150" dist="19050" dir="31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11"/>
            <p:cNvGrpSpPr/>
            <p:nvPr/>
          </p:nvGrpSpPr>
          <p:grpSpPr>
            <a:xfrm rot="-9651887" flipH="1">
              <a:off x="-942916" y="-1611194"/>
              <a:ext cx="2112159" cy="6394204"/>
              <a:chOff x="898607" y="-56737"/>
              <a:chExt cx="1374282" cy="4160405"/>
            </a:xfrm>
          </p:grpSpPr>
          <p:sp>
            <p:nvSpPr>
              <p:cNvPr id="138" name="Google Shape;138;p11"/>
              <p:cNvSpPr/>
              <p:nvPr/>
            </p:nvSpPr>
            <p:spPr>
              <a:xfrm rot="5400000">
                <a:off x="-418254" y="1336318"/>
                <a:ext cx="4008005" cy="1374282"/>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chemeClr val="dk2"/>
              </a:solidFill>
              <a:ln>
                <a:noFill/>
              </a:ln>
              <a:effectLst>
                <a:outerShdw blurRad="57150" dist="19050" dir="31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p:cNvSpPr/>
              <p:nvPr/>
            </p:nvSpPr>
            <p:spPr>
              <a:xfrm rot="5400000">
                <a:off x="-472097" y="1492691"/>
                <a:ext cx="4008005" cy="121394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100A2">
                  <a:alpha val="66880"/>
                </a:srgbClr>
              </a:solidFill>
              <a:ln>
                <a:noFill/>
              </a:ln>
              <a:effectLst>
                <a:outerShdw blurRad="57150" dist="19050" dir="31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1"/>
              <p:cNvSpPr/>
              <p:nvPr/>
            </p:nvSpPr>
            <p:spPr>
              <a:xfrm rot="5400000">
                <a:off x="-570630" y="1420457"/>
                <a:ext cx="4008005" cy="1053616"/>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05ACD">
                  <a:alpha val="51880"/>
                </a:srgbClr>
              </a:solidFill>
              <a:ln>
                <a:noFill/>
              </a:ln>
              <a:effectLst>
                <a:outerShdw blurRad="57150" dist="19050" dir="31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p:nvPr/>
            </p:nvSpPr>
            <p:spPr>
              <a:xfrm rot="5400000">
                <a:off x="-666679" y="1687381"/>
                <a:ext cx="4008005" cy="82456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307DE0">
                  <a:alpha val="58130"/>
                </a:srgbClr>
              </a:solidFill>
              <a:ln>
                <a:noFill/>
              </a:ln>
              <a:effectLst>
                <a:outerShdw blurRad="57150" dist="19050" dir="31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761601" y="1631508"/>
                <a:ext cx="4008005" cy="631515"/>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E7E7E7">
                  <a:alpha val="28130"/>
                </a:srgbClr>
              </a:solidFill>
              <a:ln>
                <a:noFill/>
              </a:ln>
              <a:effectLst>
                <a:outerShdw blurRad="57150" dist="19050" dir="31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3" name="Google Shape;143;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44"/>
        <p:cNvGrpSpPr/>
        <p:nvPr/>
      </p:nvGrpSpPr>
      <p:grpSpPr>
        <a:xfrm>
          <a:off x="0" y="0"/>
          <a:ext cx="0" cy="0"/>
          <a:chOff x="0" y="0"/>
          <a:chExt cx="0" cy="0"/>
        </a:xfrm>
      </p:grpSpPr>
      <p:sp>
        <p:nvSpPr>
          <p:cNvPr id="145" name="Google Shape;145;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46"/>
        <p:cNvGrpSpPr/>
        <p:nvPr/>
      </p:nvGrpSpPr>
      <p:grpSpPr>
        <a:xfrm>
          <a:off x="0" y="0"/>
          <a:ext cx="0" cy="0"/>
          <a:chOff x="0" y="0"/>
          <a:chExt cx="0" cy="0"/>
        </a:xfrm>
      </p:grpSpPr>
      <p:sp>
        <p:nvSpPr>
          <p:cNvPr id="147" name="Google Shape;147;p13"/>
          <p:cNvSpPr txBox="1">
            <a:spLocks noGrp="1"/>
          </p:cNvSpPr>
          <p:nvPr>
            <p:ph type="title"/>
          </p:nvPr>
        </p:nvSpPr>
        <p:spPr>
          <a:xfrm>
            <a:off x="724275" y="463300"/>
            <a:ext cx="7695600" cy="5595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48" name="Google Shape;148;p13"/>
          <p:cNvSpPr txBox="1">
            <a:spLocks noGrp="1"/>
          </p:cNvSpPr>
          <p:nvPr>
            <p:ph type="title" idx="2" hasCustomPrompt="1"/>
          </p:nvPr>
        </p:nvSpPr>
        <p:spPr>
          <a:xfrm>
            <a:off x="2687525" y="1615200"/>
            <a:ext cx="1104900" cy="55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25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49" name="Google Shape;149;p13"/>
          <p:cNvSpPr txBox="1">
            <a:spLocks noGrp="1"/>
          </p:cNvSpPr>
          <p:nvPr>
            <p:ph type="subTitle" idx="1"/>
          </p:nvPr>
        </p:nvSpPr>
        <p:spPr>
          <a:xfrm>
            <a:off x="1920288" y="2180475"/>
            <a:ext cx="2651700" cy="478800"/>
          </a:xfrm>
          <a:prstGeom prst="rect">
            <a:avLst/>
          </a:prstGeom>
        </p:spPr>
        <p:txBody>
          <a:bodyPr spcFirstLastPara="1" wrap="square" lIns="91425" tIns="91425" rIns="91425" bIns="91425" anchor="t" anchorCtr="0">
            <a:noAutofit/>
          </a:bodyPr>
          <a:lstStyle>
            <a:lvl1pPr lvl="0" algn="ctr">
              <a:spcBef>
                <a:spcPts val="0"/>
              </a:spcBef>
              <a:spcAft>
                <a:spcPts val="0"/>
              </a:spcAft>
              <a:buSzPts val="1900"/>
              <a:buFont typeface="Gotu"/>
              <a:buNone/>
              <a:defRPr sz="1900" b="1">
                <a:latin typeface="Gotu"/>
                <a:ea typeface="Gotu"/>
                <a:cs typeface="Gotu"/>
                <a:sym typeface="Gotu"/>
              </a:defRPr>
            </a:lvl1pPr>
            <a:lvl2pPr lvl="1" algn="ctr">
              <a:spcBef>
                <a:spcPts val="0"/>
              </a:spcBef>
              <a:spcAft>
                <a:spcPts val="0"/>
              </a:spcAft>
              <a:buSzPts val="1900"/>
              <a:buFont typeface="Gotu"/>
              <a:buNone/>
              <a:defRPr sz="1900" b="1">
                <a:latin typeface="Gotu"/>
                <a:ea typeface="Gotu"/>
                <a:cs typeface="Gotu"/>
                <a:sym typeface="Gotu"/>
              </a:defRPr>
            </a:lvl2pPr>
            <a:lvl3pPr lvl="2" algn="ctr">
              <a:spcBef>
                <a:spcPts val="0"/>
              </a:spcBef>
              <a:spcAft>
                <a:spcPts val="0"/>
              </a:spcAft>
              <a:buSzPts val="1900"/>
              <a:buFont typeface="Gotu"/>
              <a:buNone/>
              <a:defRPr sz="1900" b="1">
                <a:latin typeface="Gotu"/>
                <a:ea typeface="Gotu"/>
                <a:cs typeface="Gotu"/>
                <a:sym typeface="Gotu"/>
              </a:defRPr>
            </a:lvl3pPr>
            <a:lvl4pPr lvl="3" algn="ctr">
              <a:spcBef>
                <a:spcPts val="0"/>
              </a:spcBef>
              <a:spcAft>
                <a:spcPts val="0"/>
              </a:spcAft>
              <a:buSzPts val="1900"/>
              <a:buFont typeface="Gotu"/>
              <a:buNone/>
              <a:defRPr sz="1900" b="1">
                <a:latin typeface="Gotu"/>
                <a:ea typeface="Gotu"/>
                <a:cs typeface="Gotu"/>
                <a:sym typeface="Gotu"/>
              </a:defRPr>
            </a:lvl4pPr>
            <a:lvl5pPr lvl="4" algn="ctr">
              <a:spcBef>
                <a:spcPts val="0"/>
              </a:spcBef>
              <a:spcAft>
                <a:spcPts val="0"/>
              </a:spcAft>
              <a:buSzPts val="1900"/>
              <a:buFont typeface="Gotu"/>
              <a:buNone/>
              <a:defRPr sz="1900" b="1">
                <a:latin typeface="Gotu"/>
                <a:ea typeface="Gotu"/>
                <a:cs typeface="Gotu"/>
                <a:sym typeface="Gotu"/>
              </a:defRPr>
            </a:lvl5pPr>
            <a:lvl6pPr lvl="5" algn="ctr">
              <a:spcBef>
                <a:spcPts val="0"/>
              </a:spcBef>
              <a:spcAft>
                <a:spcPts val="0"/>
              </a:spcAft>
              <a:buSzPts val="1900"/>
              <a:buFont typeface="Gotu"/>
              <a:buNone/>
              <a:defRPr sz="1900" b="1">
                <a:latin typeface="Gotu"/>
                <a:ea typeface="Gotu"/>
                <a:cs typeface="Gotu"/>
                <a:sym typeface="Gotu"/>
              </a:defRPr>
            </a:lvl6pPr>
            <a:lvl7pPr lvl="6" algn="ctr">
              <a:spcBef>
                <a:spcPts val="0"/>
              </a:spcBef>
              <a:spcAft>
                <a:spcPts val="0"/>
              </a:spcAft>
              <a:buSzPts val="1900"/>
              <a:buFont typeface="Gotu"/>
              <a:buNone/>
              <a:defRPr sz="1900" b="1">
                <a:latin typeface="Gotu"/>
                <a:ea typeface="Gotu"/>
                <a:cs typeface="Gotu"/>
                <a:sym typeface="Gotu"/>
              </a:defRPr>
            </a:lvl7pPr>
            <a:lvl8pPr lvl="7" algn="ctr">
              <a:spcBef>
                <a:spcPts val="0"/>
              </a:spcBef>
              <a:spcAft>
                <a:spcPts val="0"/>
              </a:spcAft>
              <a:buSzPts val="1900"/>
              <a:buFont typeface="Gotu"/>
              <a:buNone/>
              <a:defRPr sz="1900" b="1">
                <a:latin typeface="Gotu"/>
                <a:ea typeface="Gotu"/>
                <a:cs typeface="Gotu"/>
                <a:sym typeface="Gotu"/>
              </a:defRPr>
            </a:lvl8pPr>
            <a:lvl9pPr lvl="8" algn="ctr">
              <a:spcBef>
                <a:spcPts val="0"/>
              </a:spcBef>
              <a:spcAft>
                <a:spcPts val="0"/>
              </a:spcAft>
              <a:buSzPts val="1900"/>
              <a:buFont typeface="Gotu"/>
              <a:buNone/>
              <a:defRPr sz="1900" b="1">
                <a:latin typeface="Gotu"/>
                <a:ea typeface="Gotu"/>
                <a:cs typeface="Gotu"/>
                <a:sym typeface="Gotu"/>
              </a:defRPr>
            </a:lvl9pPr>
          </a:lstStyle>
          <a:p>
            <a:endParaRPr/>
          </a:p>
        </p:txBody>
      </p:sp>
      <p:sp>
        <p:nvSpPr>
          <p:cNvPr id="150" name="Google Shape;150;p13"/>
          <p:cNvSpPr txBox="1">
            <a:spLocks noGrp="1"/>
          </p:cNvSpPr>
          <p:nvPr>
            <p:ph type="title" idx="3" hasCustomPrompt="1"/>
          </p:nvPr>
        </p:nvSpPr>
        <p:spPr>
          <a:xfrm>
            <a:off x="2687525" y="3217100"/>
            <a:ext cx="1104900" cy="55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25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51" name="Google Shape;151;p13"/>
          <p:cNvSpPr txBox="1">
            <a:spLocks noGrp="1"/>
          </p:cNvSpPr>
          <p:nvPr>
            <p:ph type="subTitle" idx="4"/>
          </p:nvPr>
        </p:nvSpPr>
        <p:spPr>
          <a:xfrm>
            <a:off x="1920288" y="3782450"/>
            <a:ext cx="2651700" cy="47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900"/>
              <a:buFont typeface="Gotu"/>
              <a:buNone/>
              <a:defRPr sz="1900" b="1">
                <a:latin typeface="Gotu"/>
                <a:ea typeface="Gotu"/>
                <a:cs typeface="Gotu"/>
                <a:sym typeface="Gotu"/>
              </a:defRPr>
            </a:lvl1pPr>
            <a:lvl2pPr lvl="1" algn="ctr" rtl="0">
              <a:spcBef>
                <a:spcPts val="0"/>
              </a:spcBef>
              <a:spcAft>
                <a:spcPts val="0"/>
              </a:spcAft>
              <a:buSzPts val="1900"/>
              <a:buFont typeface="Gotu"/>
              <a:buNone/>
              <a:defRPr sz="1900" b="1">
                <a:latin typeface="Gotu"/>
                <a:ea typeface="Gotu"/>
                <a:cs typeface="Gotu"/>
                <a:sym typeface="Gotu"/>
              </a:defRPr>
            </a:lvl2pPr>
            <a:lvl3pPr lvl="2" algn="ctr" rtl="0">
              <a:spcBef>
                <a:spcPts val="0"/>
              </a:spcBef>
              <a:spcAft>
                <a:spcPts val="0"/>
              </a:spcAft>
              <a:buSzPts val="1900"/>
              <a:buFont typeface="Gotu"/>
              <a:buNone/>
              <a:defRPr sz="1900" b="1">
                <a:latin typeface="Gotu"/>
                <a:ea typeface="Gotu"/>
                <a:cs typeface="Gotu"/>
                <a:sym typeface="Gotu"/>
              </a:defRPr>
            </a:lvl3pPr>
            <a:lvl4pPr lvl="3" algn="ctr" rtl="0">
              <a:spcBef>
                <a:spcPts val="0"/>
              </a:spcBef>
              <a:spcAft>
                <a:spcPts val="0"/>
              </a:spcAft>
              <a:buSzPts val="1900"/>
              <a:buFont typeface="Gotu"/>
              <a:buNone/>
              <a:defRPr sz="1900" b="1">
                <a:latin typeface="Gotu"/>
                <a:ea typeface="Gotu"/>
                <a:cs typeface="Gotu"/>
                <a:sym typeface="Gotu"/>
              </a:defRPr>
            </a:lvl4pPr>
            <a:lvl5pPr lvl="4" algn="ctr" rtl="0">
              <a:spcBef>
                <a:spcPts val="0"/>
              </a:spcBef>
              <a:spcAft>
                <a:spcPts val="0"/>
              </a:spcAft>
              <a:buSzPts val="1900"/>
              <a:buFont typeface="Gotu"/>
              <a:buNone/>
              <a:defRPr sz="1900" b="1">
                <a:latin typeface="Gotu"/>
                <a:ea typeface="Gotu"/>
                <a:cs typeface="Gotu"/>
                <a:sym typeface="Gotu"/>
              </a:defRPr>
            </a:lvl5pPr>
            <a:lvl6pPr lvl="5" algn="ctr" rtl="0">
              <a:spcBef>
                <a:spcPts val="0"/>
              </a:spcBef>
              <a:spcAft>
                <a:spcPts val="0"/>
              </a:spcAft>
              <a:buSzPts val="1900"/>
              <a:buFont typeface="Gotu"/>
              <a:buNone/>
              <a:defRPr sz="1900" b="1">
                <a:latin typeface="Gotu"/>
                <a:ea typeface="Gotu"/>
                <a:cs typeface="Gotu"/>
                <a:sym typeface="Gotu"/>
              </a:defRPr>
            </a:lvl6pPr>
            <a:lvl7pPr lvl="6" algn="ctr" rtl="0">
              <a:spcBef>
                <a:spcPts val="0"/>
              </a:spcBef>
              <a:spcAft>
                <a:spcPts val="0"/>
              </a:spcAft>
              <a:buSzPts val="1900"/>
              <a:buFont typeface="Gotu"/>
              <a:buNone/>
              <a:defRPr sz="1900" b="1">
                <a:latin typeface="Gotu"/>
                <a:ea typeface="Gotu"/>
                <a:cs typeface="Gotu"/>
                <a:sym typeface="Gotu"/>
              </a:defRPr>
            </a:lvl7pPr>
            <a:lvl8pPr lvl="7" algn="ctr" rtl="0">
              <a:spcBef>
                <a:spcPts val="0"/>
              </a:spcBef>
              <a:spcAft>
                <a:spcPts val="0"/>
              </a:spcAft>
              <a:buSzPts val="1900"/>
              <a:buFont typeface="Gotu"/>
              <a:buNone/>
              <a:defRPr sz="1900" b="1">
                <a:latin typeface="Gotu"/>
                <a:ea typeface="Gotu"/>
                <a:cs typeface="Gotu"/>
                <a:sym typeface="Gotu"/>
              </a:defRPr>
            </a:lvl8pPr>
            <a:lvl9pPr lvl="8" algn="ctr" rtl="0">
              <a:spcBef>
                <a:spcPts val="0"/>
              </a:spcBef>
              <a:spcAft>
                <a:spcPts val="0"/>
              </a:spcAft>
              <a:buSzPts val="1900"/>
              <a:buFont typeface="Gotu"/>
              <a:buNone/>
              <a:defRPr sz="1900" b="1">
                <a:latin typeface="Gotu"/>
                <a:ea typeface="Gotu"/>
                <a:cs typeface="Gotu"/>
                <a:sym typeface="Gotu"/>
              </a:defRPr>
            </a:lvl9pPr>
          </a:lstStyle>
          <a:p>
            <a:endParaRPr/>
          </a:p>
        </p:txBody>
      </p:sp>
      <p:sp>
        <p:nvSpPr>
          <p:cNvPr id="152" name="Google Shape;152;p13"/>
          <p:cNvSpPr txBox="1">
            <a:spLocks noGrp="1"/>
          </p:cNvSpPr>
          <p:nvPr>
            <p:ph type="title" idx="5" hasCustomPrompt="1"/>
          </p:nvPr>
        </p:nvSpPr>
        <p:spPr>
          <a:xfrm>
            <a:off x="5339225" y="1615200"/>
            <a:ext cx="1104900" cy="55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25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53" name="Google Shape;153;p13"/>
          <p:cNvSpPr txBox="1">
            <a:spLocks noGrp="1"/>
          </p:cNvSpPr>
          <p:nvPr>
            <p:ph type="subTitle" idx="6"/>
          </p:nvPr>
        </p:nvSpPr>
        <p:spPr>
          <a:xfrm>
            <a:off x="4571988" y="2180475"/>
            <a:ext cx="2651700" cy="47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900"/>
              <a:buFont typeface="Gotu"/>
              <a:buNone/>
              <a:defRPr sz="1900" b="1">
                <a:latin typeface="Gotu"/>
                <a:ea typeface="Gotu"/>
                <a:cs typeface="Gotu"/>
                <a:sym typeface="Gotu"/>
              </a:defRPr>
            </a:lvl1pPr>
            <a:lvl2pPr lvl="1" algn="ctr" rtl="0">
              <a:spcBef>
                <a:spcPts val="0"/>
              </a:spcBef>
              <a:spcAft>
                <a:spcPts val="0"/>
              </a:spcAft>
              <a:buSzPts val="1900"/>
              <a:buFont typeface="Gotu"/>
              <a:buNone/>
              <a:defRPr sz="1900" b="1">
                <a:latin typeface="Gotu"/>
                <a:ea typeface="Gotu"/>
                <a:cs typeface="Gotu"/>
                <a:sym typeface="Gotu"/>
              </a:defRPr>
            </a:lvl2pPr>
            <a:lvl3pPr lvl="2" algn="ctr" rtl="0">
              <a:spcBef>
                <a:spcPts val="0"/>
              </a:spcBef>
              <a:spcAft>
                <a:spcPts val="0"/>
              </a:spcAft>
              <a:buSzPts val="1900"/>
              <a:buFont typeface="Gotu"/>
              <a:buNone/>
              <a:defRPr sz="1900" b="1">
                <a:latin typeface="Gotu"/>
                <a:ea typeface="Gotu"/>
                <a:cs typeface="Gotu"/>
                <a:sym typeface="Gotu"/>
              </a:defRPr>
            </a:lvl3pPr>
            <a:lvl4pPr lvl="3" algn="ctr" rtl="0">
              <a:spcBef>
                <a:spcPts val="0"/>
              </a:spcBef>
              <a:spcAft>
                <a:spcPts val="0"/>
              </a:spcAft>
              <a:buSzPts val="1900"/>
              <a:buFont typeface="Gotu"/>
              <a:buNone/>
              <a:defRPr sz="1900" b="1">
                <a:latin typeface="Gotu"/>
                <a:ea typeface="Gotu"/>
                <a:cs typeface="Gotu"/>
                <a:sym typeface="Gotu"/>
              </a:defRPr>
            </a:lvl4pPr>
            <a:lvl5pPr lvl="4" algn="ctr" rtl="0">
              <a:spcBef>
                <a:spcPts val="0"/>
              </a:spcBef>
              <a:spcAft>
                <a:spcPts val="0"/>
              </a:spcAft>
              <a:buSzPts val="1900"/>
              <a:buFont typeface="Gotu"/>
              <a:buNone/>
              <a:defRPr sz="1900" b="1">
                <a:latin typeface="Gotu"/>
                <a:ea typeface="Gotu"/>
                <a:cs typeface="Gotu"/>
                <a:sym typeface="Gotu"/>
              </a:defRPr>
            </a:lvl5pPr>
            <a:lvl6pPr lvl="5" algn="ctr" rtl="0">
              <a:spcBef>
                <a:spcPts val="0"/>
              </a:spcBef>
              <a:spcAft>
                <a:spcPts val="0"/>
              </a:spcAft>
              <a:buSzPts val="1900"/>
              <a:buFont typeface="Gotu"/>
              <a:buNone/>
              <a:defRPr sz="1900" b="1">
                <a:latin typeface="Gotu"/>
                <a:ea typeface="Gotu"/>
                <a:cs typeface="Gotu"/>
                <a:sym typeface="Gotu"/>
              </a:defRPr>
            </a:lvl6pPr>
            <a:lvl7pPr lvl="6" algn="ctr" rtl="0">
              <a:spcBef>
                <a:spcPts val="0"/>
              </a:spcBef>
              <a:spcAft>
                <a:spcPts val="0"/>
              </a:spcAft>
              <a:buSzPts val="1900"/>
              <a:buFont typeface="Gotu"/>
              <a:buNone/>
              <a:defRPr sz="1900" b="1">
                <a:latin typeface="Gotu"/>
                <a:ea typeface="Gotu"/>
                <a:cs typeface="Gotu"/>
                <a:sym typeface="Gotu"/>
              </a:defRPr>
            </a:lvl7pPr>
            <a:lvl8pPr lvl="7" algn="ctr" rtl="0">
              <a:spcBef>
                <a:spcPts val="0"/>
              </a:spcBef>
              <a:spcAft>
                <a:spcPts val="0"/>
              </a:spcAft>
              <a:buSzPts val="1900"/>
              <a:buFont typeface="Gotu"/>
              <a:buNone/>
              <a:defRPr sz="1900" b="1">
                <a:latin typeface="Gotu"/>
                <a:ea typeface="Gotu"/>
                <a:cs typeface="Gotu"/>
                <a:sym typeface="Gotu"/>
              </a:defRPr>
            </a:lvl8pPr>
            <a:lvl9pPr lvl="8" algn="ctr" rtl="0">
              <a:spcBef>
                <a:spcPts val="0"/>
              </a:spcBef>
              <a:spcAft>
                <a:spcPts val="0"/>
              </a:spcAft>
              <a:buSzPts val="1900"/>
              <a:buFont typeface="Gotu"/>
              <a:buNone/>
              <a:defRPr sz="1900" b="1">
                <a:latin typeface="Gotu"/>
                <a:ea typeface="Gotu"/>
                <a:cs typeface="Gotu"/>
                <a:sym typeface="Gotu"/>
              </a:defRPr>
            </a:lvl9pPr>
          </a:lstStyle>
          <a:p>
            <a:endParaRPr/>
          </a:p>
        </p:txBody>
      </p:sp>
      <p:sp>
        <p:nvSpPr>
          <p:cNvPr id="154" name="Google Shape;154;p13"/>
          <p:cNvSpPr txBox="1">
            <a:spLocks noGrp="1"/>
          </p:cNvSpPr>
          <p:nvPr>
            <p:ph type="title" idx="7" hasCustomPrompt="1"/>
          </p:nvPr>
        </p:nvSpPr>
        <p:spPr>
          <a:xfrm>
            <a:off x="5339225" y="3217100"/>
            <a:ext cx="1104900" cy="55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25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55" name="Google Shape;155;p13"/>
          <p:cNvSpPr txBox="1">
            <a:spLocks noGrp="1"/>
          </p:cNvSpPr>
          <p:nvPr>
            <p:ph type="subTitle" idx="8"/>
          </p:nvPr>
        </p:nvSpPr>
        <p:spPr>
          <a:xfrm>
            <a:off x="4571988" y="3782450"/>
            <a:ext cx="2651700" cy="47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900"/>
              <a:buFont typeface="Gotu"/>
              <a:buNone/>
              <a:defRPr sz="1900" b="1">
                <a:latin typeface="Gotu"/>
                <a:ea typeface="Gotu"/>
                <a:cs typeface="Gotu"/>
                <a:sym typeface="Gotu"/>
              </a:defRPr>
            </a:lvl1pPr>
            <a:lvl2pPr lvl="1" algn="ctr" rtl="0">
              <a:spcBef>
                <a:spcPts val="0"/>
              </a:spcBef>
              <a:spcAft>
                <a:spcPts val="0"/>
              </a:spcAft>
              <a:buSzPts val="1900"/>
              <a:buFont typeface="Gotu"/>
              <a:buNone/>
              <a:defRPr sz="1900" b="1">
                <a:latin typeface="Gotu"/>
                <a:ea typeface="Gotu"/>
                <a:cs typeface="Gotu"/>
                <a:sym typeface="Gotu"/>
              </a:defRPr>
            </a:lvl2pPr>
            <a:lvl3pPr lvl="2" algn="ctr" rtl="0">
              <a:spcBef>
                <a:spcPts val="0"/>
              </a:spcBef>
              <a:spcAft>
                <a:spcPts val="0"/>
              </a:spcAft>
              <a:buSzPts val="1900"/>
              <a:buFont typeface="Gotu"/>
              <a:buNone/>
              <a:defRPr sz="1900" b="1">
                <a:latin typeface="Gotu"/>
                <a:ea typeface="Gotu"/>
                <a:cs typeface="Gotu"/>
                <a:sym typeface="Gotu"/>
              </a:defRPr>
            </a:lvl3pPr>
            <a:lvl4pPr lvl="3" algn="ctr" rtl="0">
              <a:spcBef>
                <a:spcPts val="0"/>
              </a:spcBef>
              <a:spcAft>
                <a:spcPts val="0"/>
              </a:spcAft>
              <a:buSzPts val="1900"/>
              <a:buFont typeface="Gotu"/>
              <a:buNone/>
              <a:defRPr sz="1900" b="1">
                <a:latin typeface="Gotu"/>
                <a:ea typeface="Gotu"/>
                <a:cs typeface="Gotu"/>
                <a:sym typeface="Gotu"/>
              </a:defRPr>
            </a:lvl4pPr>
            <a:lvl5pPr lvl="4" algn="ctr" rtl="0">
              <a:spcBef>
                <a:spcPts val="0"/>
              </a:spcBef>
              <a:spcAft>
                <a:spcPts val="0"/>
              </a:spcAft>
              <a:buSzPts val="1900"/>
              <a:buFont typeface="Gotu"/>
              <a:buNone/>
              <a:defRPr sz="1900" b="1">
                <a:latin typeface="Gotu"/>
                <a:ea typeface="Gotu"/>
                <a:cs typeface="Gotu"/>
                <a:sym typeface="Gotu"/>
              </a:defRPr>
            </a:lvl5pPr>
            <a:lvl6pPr lvl="5" algn="ctr" rtl="0">
              <a:spcBef>
                <a:spcPts val="0"/>
              </a:spcBef>
              <a:spcAft>
                <a:spcPts val="0"/>
              </a:spcAft>
              <a:buSzPts val="1900"/>
              <a:buFont typeface="Gotu"/>
              <a:buNone/>
              <a:defRPr sz="1900" b="1">
                <a:latin typeface="Gotu"/>
                <a:ea typeface="Gotu"/>
                <a:cs typeface="Gotu"/>
                <a:sym typeface="Gotu"/>
              </a:defRPr>
            </a:lvl6pPr>
            <a:lvl7pPr lvl="6" algn="ctr" rtl="0">
              <a:spcBef>
                <a:spcPts val="0"/>
              </a:spcBef>
              <a:spcAft>
                <a:spcPts val="0"/>
              </a:spcAft>
              <a:buSzPts val="1900"/>
              <a:buFont typeface="Gotu"/>
              <a:buNone/>
              <a:defRPr sz="1900" b="1">
                <a:latin typeface="Gotu"/>
                <a:ea typeface="Gotu"/>
                <a:cs typeface="Gotu"/>
                <a:sym typeface="Gotu"/>
              </a:defRPr>
            </a:lvl7pPr>
            <a:lvl8pPr lvl="7" algn="ctr" rtl="0">
              <a:spcBef>
                <a:spcPts val="0"/>
              </a:spcBef>
              <a:spcAft>
                <a:spcPts val="0"/>
              </a:spcAft>
              <a:buSzPts val="1900"/>
              <a:buFont typeface="Gotu"/>
              <a:buNone/>
              <a:defRPr sz="1900" b="1">
                <a:latin typeface="Gotu"/>
                <a:ea typeface="Gotu"/>
                <a:cs typeface="Gotu"/>
                <a:sym typeface="Gotu"/>
              </a:defRPr>
            </a:lvl8pPr>
            <a:lvl9pPr lvl="8" algn="ctr" rtl="0">
              <a:spcBef>
                <a:spcPts val="0"/>
              </a:spcBef>
              <a:spcAft>
                <a:spcPts val="0"/>
              </a:spcAft>
              <a:buSzPts val="1900"/>
              <a:buFont typeface="Gotu"/>
              <a:buNone/>
              <a:defRPr sz="1900" b="1">
                <a:latin typeface="Gotu"/>
                <a:ea typeface="Gotu"/>
                <a:cs typeface="Gotu"/>
                <a:sym typeface="Gotu"/>
              </a:defRPr>
            </a:lvl9pPr>
          </a:lstStyle>
          <a:p>
            <a:endParaRPr/>
          </a:p>
        </p:txBody>
      </p:sp>
      <p:grpSp>
        <p:nvGrpSpPr>
          <p:cNvPr id="156" name="Google Shape;156;p13"/>
          <p:cNvGrpSpPr/>
          <p:nvPr/>
        </p:nvGrpSpPr>
        <p:grpSpPr>
          <a:xfrm>
            <a:off x="-1968896" y="-2355053"/>
            <a:ext cx="13038370" cy="9311372"/>
            <a:chOff x="-2045096" y="-2355053"/>
            <a:chExt cx="13038370" cy="9311372"/>
          </a:xfrm>
        </p:grpSpPr>
        <p:grpSp>
          <p:nvGrpSpPr>
            <p:cNvPr id="157" name="Google Shape;157;p13"/>
            <p:cNvGrpSpPr/>
            <p:nvPr/>
          </p:nvGrpSpPr>
          <p:grpSpPr>
            <a:xfrm rot="-1148113">
              <a:off x="-1055441" y="392581"/>
              <a:ext cx="2112159" cy="6394204"/>
              <a:chOff x="660104" y="256050"/>
              <a:chExt cx="1374282" cy="4160405"/>
            </a:xfrm>
          </p:grpSpPr>
          <p:sp>
            <p:nvSpPr>
              <p:cNvPr id="158" name="Google Shape;158;p13"/>
              <p:cNvSpPr/>
              <p:nvPr/>
            </p:nvSpPr>
            <p:spPr>
              <a:xfrm rot="5400000">
                <a:off x="-656758" y="1649105"/>
                <a:ext cx="4008005" cy="1374282"/>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chemeClr val="dk2"/>
              </a:solidFill>
              <a:ln>
                <a:noFill/>
              </a:ln>
              <a:effectLst>
                <a:outerShdw blurRad="57150" dist="19050" dir="31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rot="5400000">
                <a:off x="-710601" y="1805478"/>
                <a:ext cx="4008005" cy="121394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100A2">
                  <a:alpha val="66880"/>
                </a:srgbClr>
              </a:solidFill>
              <a:ln>
                <a:noFill/>
              </a:ln>
              <a:effectLst>
                <a:outerShdw blurRad="57150" dist="19050" dir="31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rot="5400000">
                <a:off x="-809133" y="1733245"/>
                <a:ext cx="4008005" cy="1053616"/>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05ACD">
                  <a:alpha val="51880"/>
                </a:srgbClr>
              </a:solidFill>
              <a:ln>
                <a:noFill/>
              </a:ln>
              <a:effectLst>
                <a:outerShdw blurRad="57150" dist="19050" dir="31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rot="5400000">
                <a:off x="-905183" y="2000168"/>
                <a:ext cx="4008005" cy="82456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307DE0">
                  <a:alpha val="58130"/>
                </a:srgbClr>
              </a:solidFill>
              <a:ln>
                <a:noFill/>
              </a:ln>
              <a:effectLst>
                <a:outerShdw blurRad="57150" dist="19050" dir="31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rot="5400000">
                <a:off x="-1000104" y="1944295"/>
                <a:ext cx="4008005" cy="631515"/>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E7E7E7">
                  <a:alpha val="28130"/>
                </a:srgbClr>
              </a:solidFill>
              <a:ln>
                <a:noFill/>
              </a:ln>
              <a:effectLst>
                <a:outerShdw blurRad="57150" dist="19050" dir="31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3"/>
            <p:cNvGrpSpPr/>
            <p:nvPr/>
          </p:nvGrpSpPr>
          <p:grpSpPr>
            <a:xfrm rot="9651887">
              <a:off x="7891459" y="-2185519"/>
              <a:ext cx="2112159" cy="6394204"/>
              <a:chOff x="660104" y="256050"/>
              <a:chExt cx="1374282" cy="4160405"/>
            </a:xfrm>
          </p:grpSpPr>
          <p:sp>
            <p:nvSpPr>
              <p:cNvPr id="164" name="Google Shape;164;p13"/>
              <p:cNvSpPr/>
              <p:nvPr/>
            </p:nvSpPr>
            <p:spPr>
              <a:xfrm rot="5400000">
                <a:off x="-656758" y="1649105"/>
                <a:ext cx="4008005" cy="1374282"/>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chemeClr val="dk2"/>
              </a:solidFill>
              <a:ln>
                <a:noFill/>
              </a:ln>
              <a:effectLst>
                <a:outerShdw blurRad="57150" dist="19050" dir="31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p:cNvSpPr/>
              <p:nvPr/>
            </p:nvSpPr>
            <p:spPr>
              <a:xfrm rot="5400000">
                <a:off x="-710601" y="1805478"/>
                <a:ext cx="4008005" cy="121394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100A2">
                  <a:alpha val="66880"/>
                </a:srgbClr>
              </a:solidFill>
              <a:ln>
                <a:noFill/>
              </a:ln>
              <a:effectLst>
                <a:outerShdw blurRad="57150" dist="19050" dir="31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rot="5400000">
                <a:off x="-809133" y="1733245"/>
                <a:ext cx="4008005" cy="1053616"/>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05ACD">
                  <a:alpha val="51880"/>
                </a:srgbClr>
              </a:solidFill>
              <a:ln>
                <a:noFill/>
              </a:ln>
              <a:effectLst>
                <a:outerShdw blurRad="57150" dist="19050" dir="31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rot="5400000">
                <a:off x="-905183" y="2000168"/>
                <a:ext cx="4008005" cy="82456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307DE0">
                  <a:alpha val="58130"/>
                </a:srgbClr>
              </a:solidFill>
              <a:ln>
                <a:noFill/>
              </a:ln>
              <a:effectLst>
                <a:outerShdw blurRad="57150" dist="19050" dir="31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rot="5400000">
                <a:off x="-1000104" y="1944295"/>
                <a:ext cx="4008005" cy="631515"/>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E7E7E7">
                  <a:alpha val="28130"/>
                </a:srgbClr>
              </a:solidFill>
              <a:ln>
                <a:noFill/>
              </a:ln>
              <a:effectLst>
                <a:outerShdw blurRad="57150" dist="19050" dir="31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9" name="Google Shape;169;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BIG_NUMBER_1">
    <p:spTree>
      <p:nvGrpSpPr>
        <p:cNvPr id="1" name="Shape 170"/>
        <p:cNvGrpSpPr/>
        <p:nvPr/>
      </p:nvGrpSpPr>
      <p:grpSpPr>
        <a:xfrm>
          <a:off x="0" y="0"/>
          <a:ext cx="0" cy="0"/>
          <a:chOff x="0" y="0"/>
          <a:chExt cx="0" cy="0"/>
        </a:xfrm>
      </p:grpSpPr>
      <p:sp>
        <p:nvSpPr>
          <p:cNvPr id="171" name="Google Shape;171;p14"/>
          <p:cNvSpPr txBox="1">
            <a:spLocks noGrp="1"/>
          </p:cNvSpPr>
          <p:nvPr>
            <p:ph type="title" hasCustomPrompt="1"/>
          </p:nvPr>
        </p:nvSpPr>
        <p:spPr>
          <a:xfrm>
            <a:off x="2865375" y="549350"/>
            <a:ext cx="3409200" cy="77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40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172" name="Google Shape;172;p14"/>
          <p:cNvSpPr txBox="1">
            <a:spLocks noGrp="1"/>
          </p:cNvSpPr>
          <p:nvPr>
            <p:ph type="subTitle" idx="1"/>
          </p:nvPr>
        </p:nvSpPr>
        <p:spPr>
          <a:xfrm>
            <a:off x="2861475" y="1326500"/>
            <a:ext cx="3414000" cy="405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73" name="Google Shape;173;p14"/>
          <p:cNvSpPr txBox="1">
            <a:spLocks noGrp="1"/>
          </p:cNvSpPr>
          <p:nvPr>
            <p:ph type="title" idx="2" hasCustomPrompt="1"/>
          </p:nvPr>
        </p:nvSpPr>
        <p:spPr>
          <a:xfrm>
            <a:off x="2865375" y="1980225"/>
            <a:ext cx="3409200" cy="77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40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174" name="Google Shape;174;p14"/>
          <p:cNvSpPr txBox="1">
            <a:spLocks noGrp="1"/>
          </p:cNvSpPr>
          <p:nvPr>
            <p:ph type="subTitle" idx="3"/>
          </p:nvPr>
        </p:nvSpPr>
        <p:spPr>
          <a:xfrm>
            <a:off x="2861475" y="2757375"/>
            <a:ext cx="3414000" cy="405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75" name="Google Shape;175;p14"/>
          <p:cNvSpPr txBox="1">
            <a:spLocks noGrp="1"/>
          </p:cNvSpPr>
          <p:nvPr>
            <p:ph type="title" idx="4" hasCustomPrompt="1"/>
          </p:nvPr>
        </p:nvSpPr>
        <p:spPr>
          <a:xfrm>
            <a:off x="2865375" y="3411100"/>
            <a:ext cx="3409200" cy="77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40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176" name="Google Shape;176;p14"/>
          <p:cNvSpPr txBox="1">
            <a:spLocks noGrp="1"/>
          </p:cNvSpPr>
          <p:nvPr>
            <p:ph type="subTitle" idx="5"/>
          </p:nvPr>
        </p:nvSpPr>
        <p:spPr>
          <a:xfrm>
            <a:off x="2861475" y="4188250"/>
            <a:ext cx="3414000" cy="405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grpSp>
        <p:nvGrpSpPr>
          <p:cNvPr id="177" name="Google Shape;177;p14"/>
          <p:cNvGrpSpPr/>
          <p:nvPr/>
        </p:nvGrpSpPr>
        <p:grpSpPr>
          <a:xfrm>
            <a:off x="-1735339" y="-985269"/>
            <a:ext cx="12365792" cy="8140941"/>
            <a:chOff x="-1735339" y="-985269"/>
            <a:chExt cx="12365792" cy="8140941"/>
          </a:xfrm>
        </p:grpSpPr>
        <p:grpSp>
          <p:nvGrpSpPr>
            <p:cNvPr id="178" name="Google Shape;178;p14"/>
            <p:cNvGrpSpPr/>
            <p:nvPr/>
          </p:nvGrpSpPr>
          <p:grpSpPr>
            <a:xfrm rot="9373525" flipH="1">
              <a:off x="-544962" y="680707"/>
              <a:ext cx="2033780" cy="6333753"/>
              <a:chOff x="660104" y="206490"/>
              <a:chExt cx="1374282" cy="4209965"/>
            </a:xfrm>
          </p:grpSpPr>
          <p:sp>
            <p:nvSpPr>
              <p:cNvPr id="179" name="Google Shape;179;p14"/>
              <p:cNvSpPr/>
              <p:nvPr/>
            </p:nvSpPr>
            <p:spPr>
              <a:xfrm rot="5400000">
                <a:off x="-656758" y="1649105"/>
                <a:ext cx="4008005" cy="1374282"/>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chemeClr val="dk2"/>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rot="5400000">
                <a:off x="-710601" y="1805478"/>
                <a:ext cx="4008005" cy="121394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100A2">
                  <a:alpha val="66880"/>
                </a:srgbClr>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rot="5400000">
                <a:off x="-748738" y="1768860"/>
                <a:ext cx="4008005" cy="1053616"/>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05ACD">
                  <a:alpha val="51880"/>
                </a:srgbClr>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rot="5400000">
                <a:off x="-816752" y="1962998"/>
                <a:ext cx="4008005" cy="82456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307DE0">
                  <a:alpha val="58130"/>
                </a:srgbClr>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rot="5400000">
                <a:off x="-919252" y="1894735"/>
                <a:ext cx="4008005" cy="631515"/>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E7E7E7">
                  <a:alpha val="28130"/>
                </a:srgbClr>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4"/>
            <p:cNvGrpSpPr/>
            <p:nvPr/>
          </p:nvGrpSpPr>
          <p:grpSpPr>
            <a:xfrm rot="9921653">
              <a:off x="7750407" y="-820369"/>
              <a:ext cx="2116343" cy="6314172"/>
              <a:chOff x="604270" y="278864"/>
              <a:chExt cx="1430116" cy="4196970"/>
            </a:xfrm>
          </p:grpSpPr>
          <p:sp>
            <p:nvSpPr>
              <p:cNvPr id="185" name="Google Shape;185;p14"/>
              <p:cNvSpPr/>
              <p:nvPr/>
            </p:nvSpPr>
            <p:spPr>
              <a:xfrm rot="5400000">
                <a:off x="-656758" y="1649105"/>
                <a:ext cx="4008005" cy="1374282"/>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chemeClr val="dk2"/>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760421" y="1792677"/>
                <a:ext cx="4008005" cy="121394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100A2">
                  <a:alpha val="66880"/>
                </a:srgbClr>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854143" y="1756059"/>
                <a:ext cx="4008005" cy="1053616"/>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05ACD">
                  <a:alpha val="51880"/>
                </a:srgbClr>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rot="5400000">
                <a:off x="-922158" y="2059547"/>
                <a:ext cx="4008005" cy="82456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307DE0">
                  <a:alpha val="58130"/>
                </a:srgbClr>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1083975" y="2004811"/>
                <a:ext cx="4008005" cy="631515"/>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E7E7E7">
                  <a:alpha val="28130"/>
                </a:srgbClr>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0" name="Google Shape;190;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91"/>
        <p:cNvGrpSpPr/>
        <p:nvPr/>
      </p:nvGrpSpPr>
      <p:grpSpPr>
        <a:xfrm>
          <a:off x="0" y="0"/>
          <a:ext cx="0" cy="0"/>
          <a:chOff x="0" y="0"/>
          <a:chExt cx="0" cy="0"/>
        </a:xfrm>
      </p:grpSpPr>
      <p:sp>
        <p:nvSpPr>
          <p:cNvPr id="192" name="Google Shape;192;p15"/>
          <p:cNvSpPr txBox="1">
            <a:spLocks noGrp="1"/>
          </p:cNvSpPr>
          <p:nvPr>
            <p:ph type="title"/>
          </p:nvPr>
        </p:nvSpPr>
        <p:spPr>
          <a:xfrm>
            <a:off x="2376583" y="3070250"/>
            <a:ext cx="4391100" cy="559500"/>
          </a:xfrm>
          <a:prstGeom prst="rect">
            <a:avLst/>
          </a:prstGeom>
        </p:spPr>
        <p:txBody>
          <a:bodyPr spcFirstLastPara="1" wrap="square" lIns="91425" tIns="91425" rIns="91425" bIns="91425" anchor="t" anchorCtr="0">
            <a:noAutofit/>
          </a:bodyPr>
          <a:lstStyle>
            <a:lvl1pPr lvl="0" algn="l">
              <a:spcBef>
                <a:spcPts val="0"/>
              </a:spcBef>
              <a:spcAft>
                <a:spcPts val="0"/>
              </a:spcAft>
              <a:buSzPts val="3300"/>
              <a:buNone/>
              <a:defRPr/>
            </a:lvl1pPr>
            <a:lvl2pPr lvl="1" algn="l">
              <a:spcBef>
                <a:spcPts val="0"/>
              </a:spcBef>
              <a:spcAft>
                <a:spcPts val="0"/>
              </a:spcAft>
              <a:buSzPts val="3300"/>
              <a:buNone/>
              <a:defRPr/>
            </a:lvl2pPr>
            <a:lvl3pPr lvl="2" algn="l">
              <a:spcBef>
                <a:spcPts val="0"/>
              </a:spcBef>
              <a:spcAft>
                <a:spcPts val="0"/>
              </a:spcAft>
              <a:buSzPts val="3300"/>
              <a:buNone/>
              <a:defRPr/>
            </a:lvl3pPr>
            <a:lvl4pPr lvl="3" algn="l">
              <a:spcBef>
                <a:spcPts val="0"/>
              </a:spcBef>
              <a:spcAft>
                <a:spcPts val="0"/>
              </a:spcAft>
              <a:buSzPts val="3300"/>
              <a:buNone/>
              <a:defRPr/>
            </a:lvl4pPr>
            <a:lvl5pPr lvl="4" algn="l">
              <a:spcBef>
                <a:spcPts val="0"/>
              </a:spcBef>
              <a:spcAft>
                <a:spcPts val="0"/>
              </a:spcAft>
              <a:buSzPts val="3300"/>
              <a:buNone/>
              <a:defRPr/>
            </a:lvl5pPr>
            <a:lvl6pPr lvl="5" algn="l">
              <a:spcBef>
                <a:spcPts val="0"/>
              </a:spcBef>
              <a:spcAft>
                <a:spcPts val="0"/>
              </a:spcAft>
              <a:buSzPts val="3300"/>
              <a:buNone/>
              <a:defRPr/>
            </a:lvl6pPr>
            <a:lvl7pPr lvl="6" algn="l">
              <a:spcBef>
                <a:spcPts val="0"/>
              </a:spcBef>
              <a:spcAft>
                <a:spcPts val="0"/>
              </a:spcAft>
              <a:buSzPts val="3300"/>
              <a:buNone/>
              <a:defRPr/>
            </a:lvl7pPr>
            <a:lvl8pPr lvl="7" algn="l">
              <a:spcBef>
                <a:spcPts val="0"/>
              </a:spcBef>
              <a:spcAft>
                <a:spcPts val="0"/>
              </a:spcAft>
              <a:buSzPts val="3300"/>
              <a:buNone/>
              <a:defRPr/>
            </a:lvl8pPr>
            <a:lvl9pPr lvl="8" algn="l">
              <a:spcBef>
                <a:spcPts val="0"/>
              </a:spcBef>
              <a:spcAft>
                <a:spcPts val="0"/>
              </a:spcAft>
              <a:buSzPts val="3300"/>
              <a:buNone/>
              <a:defRPr/>
            </a:lvl9pPr>
          </a:lstStyle>
          <a:p>
            <a:endParaRPr/>
          </a:p>
        </p:txBody>
      </p:sp>
      <p:sp>
        <p:nvSpPr>
          <p:cNvPr id="193" name="Google Shape;193;p15"/>
          <p:cNvSpPr txBox="1">
            <a:spLocks noGrp="1"/>
          </p:cNvSpPr>
          <p:nvPr>
            <p:ph type="subTitle" idx="1"/>
          </p:nvPr>
        </p:nvSpPr>
        <p:spPr>
          <a:xfrm>
            <a:off x="2376312" y="1513750"/>
            <a:ext cx="4391100" cy="1580700"/>
          </a:xfrm>
          <a:prstGeom prst="rect">
            <a:avLst/>
          </a:prstGeom>
        </p:spPr>
        <p:txBody>
          <a:bodyPr spcFirstLastPara="1" wrap="square" lIns="91425" tIns="91425" rIns="91425" bIns="91425" anchor="b" anchorCtr="0">
            <a:noAutofit/>
          </a:bodyPr>
          <a:lstStyle>
            <a:lvl1pPr lvl="0">
              <a:spcBef>
                <a:spcPts val="0"/>
              </a:spcBef>
              <a:spcAft>
                <a:spcPts val="0"/>
              </a:spcAft>
              <a:buSzPts val="2300"/>
              <a:buNone/>
              <a:defRPr sz="2300"/>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a:endParaRPr/>
          </a:p>
        </p:txBody>
      </p:sp>
      <p:grpSp>
        <p:nvGrpSpPr>
          <p:cNvPr id="194" name="Google Shape;194;p15"/>
          <p:cNvGrpSpPr/>
          <p:nvPr/>
        </p:nvGrpSpPr>
        <p:grpSpPr>
          <a:xfrm>
            <a:off x="-1321530" y="-2185288"/>
            <a:ext cx="12917848" cy="9186757"/>
            <a:chOff x="-1321530" y="-2185288"/>
            <a:chExt cx="12917848" cy="9186757"/>
          </a:xfrm>
        </p:grpSpPr>
        <p:grpSp>
          <p:nvGrpSpPr>
            <p:cNvPr id="195" name="Google Shape;195;p15"/>
            <p:cNvGrpSpPr/>
            <p:nvPr/>
          </p:nvGrpSpPr>
          <p:grpSpPr>
            <a:xfrm rot="7774444">
              <a:off x="7430343" y="-2515544"/>
              <a:ext cx="2116412" cy="6314221"/>
              <a:chOff x="604270" y="278864"/>
              <a:chExt cx="1430116" cy="4196970"/>
            </a:xfrm>
          </p:grpSpPr>
          <p:sp>
            <p:nvSpPr>
              <p:cNvPr id="196" name="Google Shape;196;p15"/>
              <p:cNvSpPr/>
              <p:nvPr/>
            </p:nvSpPr>
            <p:spPr>
              <a:xfrm rot="5400000">
                <a:off x="-656758" y="1649105"/>
                <a:ext cx="4008005" cy="1374282"/>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chemeClr val="dk2"/>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rot="5400000">
                <a:off x="-760421" y="1792677"/>
                <a:ext cx="4008005" cy="121394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100A2">
                  <a:alpha val="66880"/>
                </a:srgbClr>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rot="5400000">
                <a:off x="-854143" y="1756059"/>
                <a:ext cx="4008005" cy="1053616"/>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05ACD">
                  <a:alpha val="51880"/>
                </a:srgbClr>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rot="5400000">
                <a:off x="-922158" y="2059547"/>
                <a:ext cx="4008005" cy="82456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307DE0">
                  <a:alpha val="58130"/>
                </a:srgbClr>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rot="5400000">
                <a:off x="-1083975" y="2004811"/>
                <a:ext cx="4008005" cy="631515"/>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E7E7E7">
                  <a:alpha val="28130"/>
                </a:srgbClr>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15"/>
            <p:cNvGrpSpPr/>
            <p:nvPr/>
          </p:nvGrpSpPr>
          <p:grpSpPr>
            <a:xfrm rot="-7473971">
              <a:off x="-916244" y="2917863"/>
              <a:ext cx="4022246" cy="3097575"/>
              <a:chOff x="-359372" y="-433852"/>
              <a:chExt cx="2921588" cy="2249946"/>
            </a:xfrm>
          </p:grpSpPr>
          <p:sp>
            <p:nvSpPr>
              <p:cNvPr id="202" name="Google Shape;202;p15"/>
              <p:cNvSpPr/>
              <p:nvPr/>
            </p:nvSpPr>
            <p:spPr>
              <a:xfrm flipH="1">
                <a:off x="-333160" y="-433852"/>
                <a:ext cx="2895376" cy="2249946"/>
              </a:xfrm>
              <a:custGeom>
                <a:avLst/>
                <a:gdLst/>
                <a:ahLst/>
                <a:cxnLst/>
                <a:rect l="l" t="t" r="r" b="b"/>
                <a:pathLst>
                  <a:path w="1762786" h="1325447" extrusionOk="0">
                    <a:moveTo>
                      <a:pt x="192194" y="102737"/>
                    </a:moveTo>
                    <a:cubicBezTo>
                      <a:pt x="60472" y="241298"/>
                      <a:pt x="-96739" y="656614"/>
                      <a:pt x="76406" y="794301"/>
                    </a:cubicBezTo>
                    <a:cubicBezTo>
                      <a:pt x="196200" y="889554"/>
                      <a:pt x="422154" y="783372"/>
                      <a:pt x="547212" y="736423"/>
                    </a:cubicBezTo>
                    <a:cubicBezTo>
                      <a:pt x="671953" y="689589"/>
                      <a:pt x="845783" y="628799"/>
                      <a:pt x="973865" y="684200"/>
                    </a:cubicBezTo>
                    <a:cubicBezTo>
                      <a:pt x="1153685" y="761977"/>
                      <a:pt x="1138640" y="1062198"/>
                      <a:pt x="1259211" y="1199204"/>
                    </a:cubicBezTo>
                    <a:cubicBezTo>
                      <a:pt x="1364563" y="1318906"/>
                      <a:pt x="1542890" y="1325447"/>
                      <a:pt x="1666047" y="1232676"/>
                    </a:cubicBezTo>
                    <a:cubicBezTo>
                      <a:pt x="1621363" y="1024280"/>
                      <a:pt x="1579336" y="815343"/>
                      <a:pt x="1531065" y="607711"/>
                    </a:cubicBezTo>
                    <a:cubicBezTo>
                      <a:pt x="1507977" y="508424"/>
                      <a:pt x="1488395" y="407654"/>
                      <a:pt x="1457355" y="310440"/>
                    </a:cubicBezTo>
                    <a:cubicBezTo>
                      <a:pt x="1423229" y="203595"/>
                      <a:pt x="1379363" y="114051"/>
                      <a:pt x="1370696" y="0"/>
                    </a:cubicBezTo>
                    <a:cubicBezTo>
                      <a:pt x="960170" y="68147"/>
                      <a:pt x="602341" y="32403"/>
                      <a:pt x="192194" y="102737"/>
                    </a:cubicBezTo>
                    <a:close/>
                  </a:path>
                </a:pathLst>
              </a:custGeom>
              <a:solidFill>
                <a:schemeClr val="dk2"/>
              </a:solidFill>
              <a:ln>
                <a:noFill/>
              </a:ln>
              <a:effectLst>
                <a:outerShdw blurRad="57150" dist="28575" dir="48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flipH="1">
                <a:off x="-359372" y="-215576"/>
                <a:ext cx="2740215" cy="1784691"/>
              </a:xfrm>
              <a:custGeom>
                <a:avLst/>
                <a:gdLst/>
                <a:ahLst/>
                <a:cxnLst/>
                <a:rect l="l" t="t" r="r" b="b"/>
                <a:pathLst>
                  <a:path w="1665784" h="1086570" extrusionOk="0">
                    <a:moveTo>
                      <a:pt x="1358688" y="0"/>
                    </a:moveTo>
                    <a:lnTo>
                      <a:pt x="174820" y="0"/>
                    </a:lnTo>
                    <a:cubicBezTo>
                      <a:pt x="34217" y="81686"/>
                      <a:pt x="-88858" y="441950"/>
                      <a:pt x="86494" y="528639"/>
                    </a:cubicBezTo>
                    <a:cubicBezTo>
                      <a:pt x="339502" y="653725"/>
                      <a:pt x="666414" y="391221"/>
                      <a:pt x="925473" y="491754"/>
                    </a:cubicBezTo>
                    <a:cubicBezTo>
                      <a:pt x="1073302" y="549121"/>
                      <a:pt x="1091760" y="772822"/>
                      <a:pt x="1163589" y="892923"/>
                    </a:cubicBezTo>
                    <a:cubicBezTo>
                      <a:pt x="1250381" y="1038033"/>
                      <a:pt x="1477981" y="1086570"/>
                      <a:pt x="1576926" y="926691"/>
                    </a:cubicBezTo>
                    <a:cubicBezTo>
                      <a:pt x="1537127" y="732952"/>
                      <a:pt x="1495550" y="539703"/>
                      <a:pt x="1453237" y="346506"/>
                    </a:cubicBezTo>
                    <a:cubicBezTo>
                      <a:pt x="1427185" y="227572"/>
                      <a:pt x="1387796" y="115391"/>
                      <a:pt x="1358688" y="0"/>
                    </a:cubicBezTo>
                    <a:close/>
                  </a:path>
                </a:pathLst>
              </a:custGeom>
              <a:solidFill>
                <a:srgbClr val="0100A2">
                  <a:alpha val="66880"/>
                </a:srgbClr>
              </a:solidFill>
              <a:ln>
                <a:noFill/>
              </a:ln>
              <a:effectLst>
                <a:outerShdw blurRad="57150" dist="28575" dir="48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flipH="1">
                <a:off x="-298330" y="-351295"/>
                <a:ext cx="2492170" cy="1704922"/>
              </a:xfrm>
              <a:custGeom>
                <a:avLst/>
                <a:gdLst/>
                <a:ahLst/>
                <a:cxnLst/>
                <a:rect l="l" t="t" r="r" b="b"/>
                <a:pathLst>
                  <a:path w="1533643" h="1105298" extrusionOk="0">
                    <a:moveTo>
                      <a:pt x="1210281" y="93460"/>
                    </a:moveTo>
                    <a:cubicBezTo>
                      <a:pt x="1200203" y="62915"/>
                      <a:pt x="1193601" y="31631"/>
                      <a:pt x="1188807" y="0"/>
                    </a:cubicBezTo>
                    <a:lnTo>
                      <a:pt x="170624" y="0"/>
                    </a:lnTo>
                    <a:cubicBezTo>
                      <a:pt x="168825" y="312"/>
                      <a:pt x="167026" y="610"/>
                      <a:pt x="165227" y="922"/>
                    </a:cubicBezTo>
                    <a:cubicBezTo>
                      <a:pt x="69032" y="107136"/>
                      <a:pt x="-100066" y="359085"/>
                      <a:pt x="78200" y="471454"/>
                    </a:cubicBezTo>
                    <a:cubicBezTo>
                      <a:pt x="300066" y="611300"/>
                      <a:pt x="595305" y="395289"/>
                      <a:pt x="834034" y="471697"/>
                    </a:cubicBezTo>
                    <a:cubicBezTo>
                      <a:pt x="960175" y="512068"/>
                      <a:pt x="985992" y="655674"/>
                      <a:pt x="1038853" y="759030"/>
                    </a:cubicBezTo>
                    <a:cubicBezTo>
                      <a:pt x="1109803" y="897782"/>
                      <a:pt x="1317565" y="1105298"/>
                      <a:pt x="1433577" y="882390"/>
                    </a:cubicBezTo>
                    <a:cubicBezTo>
                      <a:pt x="1389507" y="697993"/>
                      <a:pt x="1349678" y="511879"/>
                      <a:pt x="1297676" y="329490"/>
                    </a:cubicBezTo>
                    <a:cubicBezTo>
                      <a:pt x="1274394" y="247816"/>
                      <a:pt x="1236680" y="173491"/>
                      <a:pt x="1210281" y="93459"/>
                    </a:cubicBezTo>
                    <a:close/>
                  </a:path>
                </a:pathLst>
              </a:custGeom>
              <a:solidFill>
                <a:srgbClr val="005ACD">
                  <a:alpha val="51880"/>
                </a:srgbClr>
              </a:solidFill>
              <a:ln>
                <a:noFill/>
              </a:ln>
              <a:effectLst>
                <a:outerShdw blurRad="57150" dist="28575" dir="48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flipH="1">
                <a:off x="-343357" y="-356924"/>
                <a:ext cx="2322675" cy="1394085"/>
              </a:xfrm>
              <a:custGeom>
                <a:avLst/>
                <a:gdLst/>
                <a:ahLst/>
                <a:cxnLst/>
                <a:rect l="l" t="t" r="r" b="b"/>
                <a:pathLst>
                  <a:path w="1422772" h="879549" extrusionOk="0">
                    <a:moveTo>
                      <a:pt x="149241" y="0"/>
                    </a:moveTo>
                    <a:cubicBezTo>
                      <a:pt x="16783" y="92076"/>
                      <a:pt x="-84870" y="295981"/>
                      <a:pt x="103238" y="391313"/>
                    </a:cubicBezTo>
                    <a:cubicBezTo>
                      <a:pt x="321261" y="501801"/>
                      <a:pt x="575772" y="335509"/>
                      <a:pt x="802850" y="408202"/>
                    </a:cubicBezTo>
                    <a:cubicBezTo>
                      <a:pt x="918535" y="445233"/>
                      <a:pt x="933682" y="567828"/>
                      <a:pt x="992307" y="656183"/>
                    </a:cubicBezTo>
                    <a:cubicBezTo>
                      <a:pt x="1083197" y="793154"/>
                      <a:pt x="1224935" y="879549"/>
                      <a:pt x="1337902" y="708164"/>
                    </a:cubicBezTo>
                    <a:cubicBezTo>
                      <a:pt x="1290285" y="470474"/>
                      <a:pt x="1218803" y="237253"/>
                      <a:pt x="1172187" y="1"/>
                    </a:cubicBezTo>
                    <a:lnTo>
                      <a:pt x="149241" y="1"/>
                    </a:lnTo>
                    <a:close/>
                  </a:path>
                </a:pathLst>
              </a:custGeom>
              <a:solidFill>
                <a:srgbClr val="307DE0">
                  <a:alpha val="58130"/>
                </a:srgbClr>
              </a:solidFill>
              <a:ln>
                <a:noFill/>
              </a:ln>
              <a:effectLst>
                <a:outerShdw blurRad="57150" dist="28575" dir="48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flipH="1">
                <a:off x="-251954" y="-345666"/>
                <a:ext cx="1966718" cy="1002337"/>
              </a:xfrm>
              <a:custGeom>
                <a:avLst/>
                <a:gdLst/>
                <a:ahLst/>
                <a:cxnLst/>
                <a:rect l="l" t="t" r="r" b="b"/>
                <a:pathLst>
                  <a:path w="1182988" h="625483" extrusionOk="0">
                    <a:moveTo>
                      <a:pt x="1133680" y="0"/>
                    </a:moveTo>
                    <a:lnTo>
                      <a:pt x="101577" y="0"/>
                    </a:lnTo>
                    <a:cubicBezTo>
                      <a:pt x="-7435" y="73421"/>
                      <a:pt x="-49308" y="217527"/>
                      <a:pt x="80757" y="288651"/>
                    </a:cubicBezTo>
                    <a:cubicBezTo>
                      <a:pt x="244612" y="378252"/>
                      <a:pt x="459640" y="247039"/>
                      <a:pt x="644273" y="295573"/>
                    </a:cubicBezTo>
                    <a:cubicBezTo>
                      <a:pt x="739784" y="320679"/>
                      <a:pt x="763291" y="413957"/>
                      <a:pt x="820658" y="478015"/>
                    </a:cubicBezTo>
                    <a:cubicBezTo>
                      <a:pt x="893152" y="558975"/>
                      <a:pt x="1016186" y="625483"/>
                      <a:pt x="1109489" y="527488"/>
                    </a:cubicBezTo>
                    <a:cubicBezTo>
                      <a:pt x="1062658" y="349560"/>
                      <a:pt x="1121293" y="178173"/>
                      <a:pt x="1133680" y="0"/>
                    </a:cubicBezTo>
                    <a:close/>
                  </a:path>
                </a:pathLst>
              </a:custGeom>
              <a:solidFill>
                <a:srgbClr val="E7E7E7">
                  <a:alpha val="28130"/>
                </a:srgbClr>
              </a:solidFill>
              <a:ln>
                <a:noFill/>
              </a:ln>
              <a:effectLst>
                <a:outerShdw blurRad="57150" dist="28575" dir="48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 name="Google Shape;207;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08"/>
        <p:cNvGrpSpPr/>
        <p:nvPr/>
      </p:nvGrpSpPr>
      <p:grpSpPr>
        <a:xfrm>
          <a:off x="0" y="0"/>
          <a:ext cx="0" cy="0"/>
          <a:chOff x="0" y="0"/>
          <a:chExt cx="0" cy="0"/>
        </a:xfrm>
      </p:grpSpPr>
      <p:sp>
        <p:nvSpPr>
          <p:cNvPr id="209" name="Google Shape;209;p16"/>
          <p:cNvSpPr txBox="1">
            <a:spLocks noGrp="1"/>
          </p:cNvSpPr>
          <p:nvPr>
            <p:ph type="title"/>
          </p:nvPr>
        </p:nvSpPr>
        <p:spPr>
          <a:xfrm>
            <a:off x="724275" y="463300"/>
            <a:ext cx="7695600" cy="5595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0" name="Google Shape;210;p16"/>
          <p:cNvSpPr txBox="1">
            <a:spLocks noGrp="1"/>
          </p:cNvSpPr>
          <p:nvPr>
            <p:ph type="subTitle" idx="1"/>
          </p:nvPr>
        </p:nvSpPr>
        <p:spPr>
          <a:xfrm>
            <a:off x="1508798" y="2375850"/>
            <a:ext cx="2569500" cy="359700"/>
          </a:xfrm>
          <a:prstGeom prst="rect">
            <a:avLst/>
          </a:prstGeom>
        </p:spPr>
        <p:txBody>
          <a:bodyPr spcFirstLastPara="1" wrap="square" lIns="91425" tIns="91425" rIns="91425" bIns="91425" anchor="b" anchorCtr="0">
            <a:noAutofit/>
          </a:bodyPr>
          <a:lstStyle>
            <a:lvl1pPr lvl="0" rtl="0">
              <a:spcBef>
                <a:spcPts val="0"/>
              </a:spcBef>
              <a:spcAft>
                <a:spcPts val="0"/>
              </a:spcAft>
              <a:buSzPts val="1900"/>
              <a:buFont typeface="Gotu"/>
              <a:buNone/>
              <a:defRPr sz="1900" b="1">
                <a:latin typeface="Gotu"/>
                <a:ea typeface="Gotu"/>
                <a:cs typeface="Gotu"/>
                <a:sym typeface="Gotu"/>
              </a:defRPr>
            </a:lvl1pPr>
            <a:lvl2pPr lvl="1" algn="ctr" rtl="0">
              <a:spcBef>
                <a:spcPts val="0"/>
              </a:spcBef>
              <a:spcAft>
                <a:spcPts val="0"/>
              </a:spcAft>
              <a:buSzPts val="1900"/>
              <a:buFont typeface="Gotu"/>
              <a:buNone/>
              <a:defRPr sz="1900" b="1">
                <a:latin typeface="Gotu"/>
                <a:ea typeface="Gotu"/>
                <a:cs typeface="Gotu"/>
                <a:sym typeface="Gotu"/>
              </a:defRPr>
            </a:lvl2pPr>
            <a:lvl3pPr lvl="2" algn="ctr" rtl="0">
              <a:spcBef>
                <a:spcPts val="0"/>
              </a:spcBef>
              <a:spcAft>
                <a:spcPts val="0"/>
              </a:spcAft>
              <a:buSzPts val="1900"/>
              <a:buFont typeface="Gotu"/>
              <a:buNone/>
              <a:defRPr sz="1900" b="1">
                <a:latin typeface="Gotu"/>
                <a:ea typeface="Gotu"/>
                <a:cs typeface="Gotu"/>
                <a:sym typeface="Gotu"/>
              </a:defRPr>
            </a:lvl3pPr>
            <a:lvl4pPr lvl="3" algn="ctr" rtl="0">
              <a:spcBef>
                <a:spcPts val="0"/>
              </a:spcBef>
              <a:spcAft>
                <a:spcPts val="0"/>
              </a:spcAft>
              <a:buSzPts val="1900"/>
              <a:buFont typeface="Gotu"/>
              <a:buNone/>
              <a:defRPr sz="1900" b="1">
                <a:latin typeface="Gotu"/>
                <a:ea typeface="Gotu"/>
                <a:cs typeface="Gotu"/>
                <a:sym typeface="Gotu"/>
              </a:defRPr>
            </a:lvl4pPr>
            <a:lvl5pPr lvl="4" algn="ctr" rtl="0">
              <a:spcBef>
                <a:spcPts val="0"/>
              </a:spcBef>
              <a:spcAft>
                <a:spcPts val="0"/>
              </a:spcAft>
              <a:buSzPts val="1900"/>
              <a:buFont typeface="Gotu"/>
              <a:buNone/>
              <a:defRPr sz="1900" b="1">
                <a:latin typeface="Gotu"/>
                <a:ea typeface="Gotu"/>
                <a:cs typeface="Gotu"/>
                <a:sym typeface="Gotu"/>
              </a:defRPr>
            </a:lvl5pPr>
            <a:lvl6pPr lvl="5" algn="ctr" rtl="0">
              <a:spcBef>
                <a:spcPts val="0"/>
              </a:spcBef>
              <a:spcAft>
                <a:spcPts val="0"/>
              </a:spcAft>
              <a:buSzPts val="1900"/>
              <a:buFont typeface="Gotu"/>
              <a:buNone/>
              <a:defRPr sz="1900" b="1">
                <a:latin typeface="Gotu"/>
                <a:ea typeface="Gotu"/>
                <a:cs typeface="Gotu"/>
                <a:sym typeface="Gotu"/>
              </a:defRPr>
            </a:lvl6pPr>
            <a:lvl7pPr lvl="6" algn="ctr" rtl="0">
              <a:spcBef>
                <a:spcPts val="0"/>
              </a:spcBef>
              <a:spcAft>
                <a:spcPts val="0"/>
              </a:spcAft>
              <a:buSzPts val="1900"/>
              <a:buFont typeface="Gotu"/>
              <a:buNone/>
              <a:defRPr sz="1900" b="1">
                <a:latin typeface="Gotu"/>
                <a:ea typeface="Gotu"/>
                <a:cs typeface="Gotu"/>
                <a:sym typeface="Gotu"/>
              </a:defRPr>
            </a:lvl7pPr>
            <a:lvl8pPr lvl="7" algn="ctr" rtl="0">
              <a:spcBef>
                <a:spcPts val="0"/>
              </a:spcBef>
              <a:spcAft>
                <a:spcPts val="0"/>
              </a:spcAft>
              <a:buSzPts val="1900"/>
              <a:buFont typeface="Gotu"/>
              <a:buNone/>
              <a:defRPr sz="1900" b="1">
                <a:latin typeface="Gotu"/>
                <a:ea typeface="Gotu"/>
                <a:cs typeface="Gotu"/>
                <a:sym typeface="Gotu"/>
              </a:defRPr>
            </a:lvl8pPr>
            <a:lvl9pPr lvl="8" algn="ctr" rtl="0">
              <a:spcBef>
                <a:spcPts val="0"/>
              </a:spcBef>
              <a:spcAft>
                <a:spcPts val="0"/>
              </a:spcAft>
              <a:buSzPts val="1900"/>
              <a:buFont typeface="Gotu"/>
              <a:buNone/>
              <a:defRPr sz="1900" b="1">
                <a:latin typeface="Gotu"/>
                <a:ea typeface="Gotu"/>
                <a:cs typeface="Gotu"/>
                <a:sym typeface="Gotu"/>
              </a:defRPr>
            </a:lvl9pPr>
          </a:lstStyle>
          <a:p>
            <a:endParaRPr/>
          </a:p>
        </p:txBody>
      </p:sp>
      <p:sp>
        <p:nvSpPr>
          <p:cNvPr id="211" name="Google Shape;211;p16"/>
          <p:cNvSpPr txBox="1">
            <a:spLocks noGrp="1"/>
          </p:cNvSpPr>
          <p:nvPr>
            <p:ph type="subTitle" idx="2"/>
          </p:nvPr>
        </p:nvSpPr>
        <p:spPr>
          <a:xfrm>
            <a:off x="1508810" y="2660300"/>
            <a:ext cx="2569500" cy="163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12" name="Google Shape;212;p16"/>
          <p:cNvSpPr txBox="1">
            <a:spLocks noGrp="1"/>
          </p:cNvSpPr>
          <p:nvPr>
            <p:ph type="subTitle" idx="3"/>
          </p:nvPr>
        </p:nvSpPr>
        <p:spPr>
          <a:xfrm>
            <a:off x="5065690" y="2375850"/>
            <a:ext cx="2569500" cy="359700"/>
          </a:xfrm>
          <a:prstGeom prst="rect">
            <a:avLst/>
          </a:prstGeom>
        </p:spPr>
        <p:txBody>
          <a:bodyPr spcFirstLastPara="1" wrap="square" lIns="91425" tIns="91425" rIns="91425" bIns="91425" anchor="b" anchorCtr="0">
            <a:noAutofit/>
          </a:bodyPr>
          <a:lstStyle>
            <a:lvl1pPr lvl="0" rtl="0">
              <a:spcBef>
                <a:spcPts val="0"/>
              </a:spcBef>
              <a:spcAft>
                <a:spcPts val="0"/>
              </a:spcAft>
              <a:buSzPts val="1900"/>
              <a:buFont typeface="Gotu"/>
              <a:buNone/>
              <a:defRPr sz="1900" b="1">
                <a:latin typeface="Gotu"/>
                <a:ea typeface="Gotu"/>
                <a:cs typeface="Gotu"/>
                <a:sym typeface="Gotu"/>
              </a:defRPr>
            </a:lvl1pPr>
            <a:lvl2pPr lvl="1" algn="ctr" rtl="0">
              <a:spcBef>
                <a:spcPts val="0"/>
              </a:spcBef>
              <a:spcAft>
                <a:spcPts val="0"/>
              </a:spcAft>
              <a:buSzPts val="1900"/>
              <a:buFont typeface="Gotu"/>
              <a:buNone/>
              <a:defRPr sz="1900" b="1">
                <a:latin typeface="Gotu"/>
                <a:ea typeface="Gotu"/>
                <a:cs typeface="Gotu"/>
                <a:sym typeface="Gotu"/>
              </a:defRPr>
            </a:lvl2pPr>
            <a:lvl3pPr lvl="2" algn="ctr" rtl="0">
              <a:spcBef>
                <a:spcPts val="0"/>
              </a:spcBef>
              <a:spcAft>
                <a:spcPts val="0"/>
              </a:spcAft>
              <a:buSzPts val="1900"/>
              <a:buFont typeface="Gotu"/>
              <a:buNone/>
              <a:defRPr sz="1900" b="1">
                <a:latin typeface="Gotu"/>
                <a:ea typeface="Gotu"/>
                <a:cs typeface="Gotu"/>
                <a:sym typeface="Gotu"/>
              </a:defRPr>
            </a:lvl3pPr>
            <a:lvl4pPr lvl="3" algn="ctr" rtl="0">
              <a:spcBef>
                <a:spcPts val="0"/>
              </a:spcBef>
              <a:spcAft>
                <a:spcPts val="0"/>
              </a:spcAft>
              <a:buSzPts val="1900"/>
              <a:buFont typeface="Gotu"/>
              <a:buNone/>
              <a:defRPr sz="1900" b="1">
                <a:latin typeface="Gotu"/>
                <a:ea typeface="Gotu"/>
                <a:cs typeface="Gotu"/>
                <a:sym typeface="Gotu"/>
              </a:defRPr>
            </a:lvl4pPr>
            <a:lvl5pPr lvl="4" algn="ctr" rtl="0">
              <a:spcBef>
                <a:spcPts val="0"/>
              </a:spcBef>
              <a:spcAft>
                <a:spcPts val="0"/>
              </a:spcAft>
              <a:buSzPts val="1900"/>
              <a:buFont typeface="Gotu"/>
              <a:buNone/>
              <a:defRPr sz="1900" b="1">
                <a:latin typeface="Gotu"/>
                <a:ea typeface="Gotu"/>
                <a:cs typeface="Gotu"/>
                <a:sym typeface="Gotu"/>
              </a:defRPr>
            </a:lvl5pPr>
            <a:lvl6pPr lvl="5" algn="ctr" rtl="0">
              <a:spcBef>
                <a:spcPts val="0"/>
              </a:spcBef>
              <a:spcAft>
                <a:spcPts val="0"/>
              </a:spcAft>
              <a:buSzPts val="1900"/>
              <a:buFont typeface="Gotu"/>
              <a:buNone/>
              <a:defRPr sz="1900" b="1">
                <a:latin typeface="Gotu"/>
                <a:ea typeface="Gotu"/>
                <a:cs typeface="Gotu"/>
                <a:sym typeface="Gotu"/>
              </a:defRPr>
            </a:lvl6pPr>
            <a:lvl7pPr lvl="6" algn="ctr" rtl="0">
              <a:spcBef>
                <a:spcPts val="0"/>
              </a:spcBef>
              <a:spcAft>
                <a:spcPts val="0"/>
              </a:spcAft>
              <a:buSzPts val="1900"/>
              <a:buFont typeface="Gotu"/>
              <a:buNone/>
              <a:defRPr sz="1900" b="1">
                <a:latin typeface="Gotu"/>
                <a:ea typeface="Gotu"/>
                <a:cs typeface="Gotu"/>
                <a:sym typeface="Gotu"/>
              </a:defRPr>
            </a:lvl7pPr>
            <a:lvl8pPr lvl="7" algn="ctr" rtl="0">
              <a:spcBef>
                <a:spcPts val="0"/>
              </a:spcBef>
              <a:spcAft>
                <a:spcPts val="0"/>
              </a:spcAft>
              <a:buSzPts val="1900"/>
              <a:buFont typeface="Gotu"/>
              <a:buNone/>
              <a:defRPr sz="1900" b="1">
                <a:latin typeface="Gotu"/>
                <a:ea typeface="Gotu"/>
                <a:cs typeface="Gotu"/>
                <a:sym typeface="Gotu"/>
              </a:defRPr>
            </a:lvl8pPr>
            <a:lvl9pPr lvl="8" algn="ctr" rtl="0">
              <a:spcBef>
                <a:spcPts val="0"/>
              </a:spcBef>
              <a:spcAft>
                <a:spcPts val="0"/>
              </a:spcAft>
              <a:buSzPts val="1900"/>
              <a:buFont typeface="Gotu"/>
              <a:buNone/>
              <a:defRPr sz="1900" b="1">
                <a:latin typeface="Gotu"/>
                <a:ea typeface="Gotu"/>
                <a:cs typeface="Gotu"/>
                <a:sym typeface="Gotu"/>
              </a:defRPr>
            </a:lvl9pPr>
          </a:lstStyle>
          <a:p>
            <a:endParaRPr/>
          </a:p>
        </p:txBody>
      </p:sp>
      <p:sp>
        <p:nvSpPr>
          <p:cNvPr id="213" name="Google Shape;213;p16"/>
          <p:cNvSpPr txBox="1">
            <a:spLocks noGrp="1"/>
          </p:cNvSpPr>
          <p:nvPr>
            <p:ph type="subTitle" idx="4"/>
          </p:nvPr>
        </p:nvSpPr>
        <p:spPr>
          <a:xfrm>
            <a:off x="5065702" y="2660300"/>
            <a:ext cx="2569500" cy="163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grpSp>
        <p:nvGrpSpPr>
          <p:cNvPr id="214" name="Google Shape;214;p16"/>
          <p:cNvGrpSpPr/>
          <p:nvPr/>
        </p:nvGrpSpPr>
        <p:grpSpPr>
          <a:xfrm rot="4144318">
            <a:off x="6883208" y="-603189"/>
            <a:ext cx="3249616" cy="2502564"/>
            <a:chOff x="-359372" y="-433852"/>
            <a:chExt cx="2921588" cy="2249946"/>
          </a:xfrm>
        </p:grpSpPr>
        <p:sp>
          <p:nvSpPr>
            <p:cNvPr id="215" name="Google Shape;215;p16"/>
            <p:cNvSpPr/>
            <p:nvPr/>
          </p:nvSpPr>
          <p:spPr>
            <a:xfrm flipH="1">
              <a:off x="-333160" y="-433852"/>
              <a:ext cx="2895376" cy="2249946"/>
            </a:xfrm>
            <a:custGeom>
              <a:avLst/>
              <a:gdLst/>
              <a:ahLst/>
              <a:cxnLst/>
              <a:rect l="l" t="t" r="r" b="b"/>
              <a:pathLst>
                <a:path w="1762786" h="1325447" extrusionOk="0">
                  <a:moveTo>
                    <a:pt x="192194" y="102737"/>
                  </a:moveTo>
                  <a:cubicBezTo>
                    <a:pt x="60472" y="241298"/>
                    <a:pt x="-96739" y="656614"/>
                    <a:pt x="76406" y="794301"/>
                  </a:cubicBezTo>
                  <a:cubicBezTo>
                    <a:pt x="196200" y="889554"/>
                    <a:pt x="422154" y="783372"/>
                    <a:pt x="547212" y="736423"/>
                  </a:cubicBezTo>
                  <a:cubicBezTo>
                    <a:pt x="671953" y="689589"/>
                    <a:pt x="845783" y="628799"/>
                    <a:pt x="973865" y="684200"/>
                  </a:cubicBezTo>
                  <a:cubicBezTo>
                    <a:pt x="1153685" y="761977"/>
                    <a:pt x="1138640" y="1062198"/>
                    <a:pt x="1259211" y="1199204"/>
                  </a:cubicBezTo>
                  <a:cubicBezTo>
                    <a:pt x="1364563" y="1318906"/>
                    <a:pt x="1542890" y="1325447"/>
                    <a:pt x="1666047" y="1232676"/>
                  </a:cubicBezTo>
                  <a:cubicBezTo>
                    <a:pt x="1621363" y="1024280"/>
                    <a:pt x="1579336" y="815343"/>
                    <a:pt x="1531065" y="607711"/>
                  </a:cubicBezTo>
                  <a:cubicBezTo>
                    <a:pt x="1507977" y="508424"/>
                    <a:pt x="1488395" y="407654"/>
                    <a:pt x="1457355" y="310440"/>
                  </a:cubicBezTo>
                  <a:cubicBezTo>
                    <a:pt x="1423229" y="203595"/>
                    <a:pt x="1379363" y="114051"/>
                    <a:pt x="1370696" y="0"/>
                  </a:cubicBezTo>
                  <a:cubicBezTo>
                    <a:pt x="960170" y="68147"/>
                    <a:pt x="602341" y="32403"/>
                    <a:pt x="192194" y="102737"/>
                  </a:cubicBezTo>
                  <a:close/>
                </a:path>
              </a:pathLst>
            </a:custGeom>
            <a:solidFill>
              <a:schemeClr val="dk2"/>
            </a:solidFill>
            <a:ln>
              <a:noFill/>
            </a:ln>
            <a:effectLst>
              <a:outerShdw blurRad="57150" dist="28575" dir="73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6"/>
            <p:cNvSpPr/>
            <p:nvPr/>
          </p:nvSpPr>
          <p:spPr>
            <a:xfrm flipH="1">
              <a:off x="-359372" y="-215576"/>
              <a:ext cx="2740215" cy="1784691"/>
            </a:xfrm>
            <a:custGeom>
              <a:avLst/>
              <a:gdLst/>
              <a:ahLst/>
              <a:cxnLst/>
              <a:rect l="l" t="t" r="r" b="b"/>
              <a:pathLst>
                <a:path w="1665784" h="1086570" extrusionOk="0">
                  <a:moveTo>
                    <a:pt x="1358688" y="0"/>
                  </a:moveTo>
                  <a:lnTo>
                    <a:pt x="174820" y="0"/>
                  </a:lnTo>
                  <a:cubicBezTo>
                    <a:pt x="34217" y="81686"/>
                    <a:pt x="-88858" y="441950"/>
                    <a:pt x="86494" y="528639"/>
                  </a:cubicBezTo>
                  <a:cubicBezTo>
                    <a:pt x="339502" y="653725"/>
                    <a:pt x="666414" y="391221"/>
                    <a:pt x="925473" y="491754"/>
                  </a:cubicBezTo>
                  <a:cubicBezTo>
                    <a:pt x="1073302" y="549121"/>
                    <a:pt x="1091760" y="772822"/>
                    <a:pt x="1163589" y="892923"/>
                  </a:cubicBezTo>
                  <a:cubicBezTo>
                    <a:pt x="1250381" y="1038033"/>
                    <a:pt x="1477981" y="1086570"/>
                    <a:pt x="1576926" y="926691"/>
                  </a:cubicBezTo>
                  <a:cubicBezTo>
                    <a:pt x="1537127" y="732952"/>
                    <a:pt x="1495550" y="539703"/>
                    <a:pt x="1453237" y="346506"/>
                  </a:cubicBezTo>
                  <a:cubicBezTo>
                    <a:pt x="1427185" y="227572"/>
                    <a:pt x="1387796" y="115391"/>
                    <a:pt x="1358688" y="0"/>
                  </a:cubicBezTo>
                  <a:close/>
                </a:path>
              </a:pathLst>
            </a:custGeom>
            <a:solidFill>
              <a:srgbClr val="0100A2">
                <a:alpha val="66880"/>
              </a:srgbClr>
            </a:solidFill>
            <a:ln>
              <a:noFill/>
            </a:ln>
            <a:effectLst>
              <a:outerShdw blurRad="57150" dist="28575" dir="73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6"/>
            <p:cNvSpPr/>
            <p:nvPr/>
          </p:nvSpPr>
          <p:spPr>
            <a:xfrm flipH="1">
              <a:off x="-298330" y="-351295"/>
              <a:ext cx="2492170" cy="1704922"/>
            </a:xfrm>
            <a:custGeom>
              <a:avLst/>
              <a:gdLst/>
              <a:ahLst/>
              <a:cxnLst/>
              <a:rect l="l" t="t" r="r" b="b"/>
              <a:pathLst>
                <a:path w="1533643" h="1105298" extrusionOk="0">
                  <a:moveTo>
                    <a:pt x="1210281" y="93460"/>
                  </a:moveTo>
                  <a:cubicBezTo>
                    <a:pt x="1200203" y="62915"/>
                    <a:pt x="1193601" y="31631"/>
                    <a:pt x="1188807" y="0"/>
                  </a:cubicBezTo>
                  <a:lnTo>
                    <a:pt x="170624" y="0"/>
                  </a:lnTo>
                  <a:cubicBezTo>
                    <a:pt x="168825" y="312"/>
                    <a:pt x="167026" y="610"/>
                    <a:pt x="165227" y="922"/>
                  </a:cubicBezTo>
                  <a:cubicBezTo>
                    <a:pt x="69032" y="107136"/>
                    <a:pt x="-100066" y="359085"/>
                    <a:pt x="78200" y="471454"/>
                  </a:cubicBezTo>
                  <a:cubicBezTo>
                    <a:pt x="300066" y="611300"/>
                    <a:pt x="595305" y="395289"/>
                    <a:pt x="834034" y="471697"/>
                  </a:cubicBezTo>
                  <a:cubicBezTo>
                    <a:pt x="960175" y="512068"/>
                    <a:pt x="985992" y="655674"/>
                    <a:pt x="1038853" y="759030"/>
                  </a:cubicBezTo>
                  <a:cubicBezTo>
                    <a:pt x="1109803" y="897782"/>
                    <a:pt x="1317565" y="1105298"/>
                    <a:pt x="1433577" y="882390"/>
                  </a:cubicBezTo>
                  <a:cubicBezTo>
                    <a:pt x="1389507" y="697993"/>
                    <a:pt x="1349678" y="511879"/>
                    <a:pt x="1297676" y="329490"/>
                  </a:cubicBezTo>
                  <a:cubicBezTo>
                    <a:pt x="1274394" y="247816"/>
                    <a:pt x="1236680" y="173491"/>
                    <a:pt x="1210281" y="93459"/>
                  </a:cubicBezTo>
                  <a:close/>
                </a:path>
              </a:pathLst>
            </a:custGeom>
            <a:solidFill>
              <a:srgbClr val="005ACD">
                <a:alpha val="51880"/>
              </a:srgbClr>
            </a:solidFill>
            <a:ln>
              <a:noFill/>
            </a:ln>
            <a:effectLst>
              <a:outerShdw blurRad="57150" dist="28575" dir="73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p:cNvSpPr/>
            <p:nvPr/>
          </p:nvSpPr>
          <p:spPr>
            <a:xfrm flipH="1">
              <a:off x="-343357" y="-356924"/>
              <a:ext cx="2322675" cy="1394085"/>
            </a:xfrm>
            <a:custGeom>
              <a:avLst/>
              <a:gdLst/>
              <a:ahLst/>
              <a:cxnLst/>
              <a:rect l="l" t="t" r="r" b="b"/>
              <a:pathLst>
                <a:path w="1422772" h="879549" extrusionOk="0">
                  <a:moveTo>
                    <a:pt x="149241" y="0"/>
                  </a:moveTo>
                  <a:cubicBezTo>
                    <a:pt x="16783" y="92076"/>
                    <a:pt x="-84870" y="295981"/>
                    <a:pt x="103238" y="391313"/>
                  </a:cubicBezTo>
                  <a:cubicBezTo>
                    <a:pt x="321261" y="501801"/>
                    <a:pt x="575772" y="335509"/>
                    <a:pt x="802850" y="408202"/>
                  </a:cubicBezTo>
                  <a:cubicBezTo>
                    <a:pt x="918535" y="445233"/>
                    <a:pt x="933682" y="567828"/>
                    <a:pt x="992307" y="656183"/>
                  </a:cubicBezTo>
                  <a:cubicBezTo>
                    <a:pt x="1083197" y="793154"/>
                    <a:pt x="1224935" y="879549"/>
                    <a:pt x="1337902" y="708164"/>
                  </a:cubicBezTo>
                  <a:cubicBezTo>
                    <a:pt x="1290285" y="470474"/>
                    <a:pt x="1218803" y="237253"/>
                    <a:pt x="1172187" y="1"/>
                  </a:cubicBezTo>
                  <a:lnTo>
                    <a:pt x="149241" y="1"/>
                  </a:lnTo>
                  <a:close/>
                </a:path>
              </a:pathLst>
            </a:custGeom>
            <a:solidFill>
              <a:srgbClr val="307DE0">
                <a:alpha val="58130"/>
              </a:srgbClr>
            </a:solidFill>
            <a:ln>
              <a:noFill/>
            </a:ln>
            <a:effectLst>
              <a:outerShdw blurRad="57150" dist="28575" dir="73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p:cNvSpPr/>
            <p:nvPr/>
          </p:nvSpPr>
          <p:spPr>
            <a:xfrm flipH="1">
              <a:off x="-251954" y="-345666"/>
              <a:ext cx="1966718" cy="1002337"/>
            </a:xfrm>
            <a:custGeom>
              <a:avLst/>
              <a:gdLst/>
              <a:ahLst/>
              <a:cxnLst/>
              <a:rect l="l" t="t" r="r" b="b"/>
              <a:pathLst>
                <a:path w="1182988" h="625483" extrusionOk="0">
                  <a:moveTo>
                    <a:pt x="1133680" y="0"/>
                  </a:moveTo>
                  <a:lnTo>
                    <a:pt x="101577" y="0"/>
                  </a:lnTo>
                  <a:cubicBezTo>
                    <a:pt x="-7435" y="73421"/>
                    <a:pt x="-49308" y="217527"/>
                    <a:pt x="80757" y="288651"/>
                  </a:cubicBezTo>
                  <a:cubicBezTo>
                    <a:pt x="244612" y="378252"/>
                    <a:pt x="459640" y="247039"/>
                    <a:pt x="644273" y="295573"/>
                  </a:cubicBezTo>
                  <a:cubicBezTo>
                    <a:pt x="739784" y="320679"/>
                    <a:pt x="763291" y="413957"/>
                    <a:pt x="820658" y="478015"/>
                  </a:cubicBezTo>
                  <a:cubicBezTo>
                    <a:pt x="893152" y="558975"/>
                    <a:pt x="1016186" y="625483"/>
                    <a:pt x="1109489" y="527488"/>
                  </a:cubicBezTo>
                  <a:cubicBezTo>
                    <a:pt x="1062658" y="349560"/>
                    <a:pt x="1121293" y="178173"/>
                    <a:pt x="1133680" y="0"/>
                  </a:cubicBezTo>
                  <a:close/>
                </a:path>
              </a:pathLst>
            </a:custGeom>
            <a:solidFill>
              <a:srgbClr val="E7E7E7">
                <a:alpha val="28130"/>
              </a:srgbClr>
            </a:solidFill>
            <a:ln>
              <a:noFill/>
            </a:ln>
            <a:effectLst>
              <a:outerShdw blurRad="57150" dist="28575" dir="73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2">
    <p:spTree>
      <p:nvGrpSpPr>
        <p:cNvPr id="1" name="Shape 221"/>
        <p:cNvGrpSpPr/>
        <p:nvPr/>
      </p:nvGrpSpPr>
      <p:grpSpPr>
        <a:xfrm>
          <a:off x="0" y="0"/>
          <a:ext cx="0" cy="0"/>
          <a:chOff x="0" y="0"/>
          <a:chExt cx="0" cy="0"/>
        </a:xfrm>
      </p:grpSpPr>
      <p:sp>
        <p:nvSpPr>
          <p:cNvPr id="222" name="Google Shape;222;p17"/>
          <p:cNvSpPr txBox="1">
            <a:spLocks noGrp="1"/>
          </p:cNvSpPr>
          <p:nvPr>
            <p:ph type="title"/>
          </p:nvPr>
        </p:nvSpPr>
        <p:spPr>
          <a:xfrm>
            <a:off x="724275" y="463300"/>
            <a:ext cx="7695600" cy="5595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23" name="Google Shape;223;p17"/>
          <p:cNvSpPr txBox="1">
            <a:spLocks noGrp="1"/>
          </p:cNvSpPr>
          <p:nvPr>
            <p:ph type="subTitle" idx="1"/>
          </p:nvPr>
        </p:nvSpPr>
        <p:spPr>
          <a:xfrm>
            <a:off x="1563244" y="3592975"/>
            <a:ext cx="2256000" cy="35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900"/>
              <a:buFont typeface="Gotu"/>
              <a:buNone/>
              <a:defRPr sz="1900" b="1">
                <a:latin typeface="Gotu"/>
                <a:ea typeface="Gotu"/>
                <a:cs typeface="Gotu"/>
                <a:sym typeface="Gotu"/>
              </a:defRPr>
            </a:lvl1pPr>
            <a:lvl2pPr lvl="1" algn="ctr" rtl="0">
              <a:spcBef>
                <a:spcPts val="0"/>
              </a:spcBef>
              <a:spcAft>
                <a:spcPts val="0"/>
              </a:spcAft>
              <a:buSzPts val="1900"/>
              <a:buFont typeface="Gotu"/>
              <a:buNone/>
              <a:defRPr sz="1900" b="1">
                <a:latin typeface="Gotu"/>
                <a:ea typeface="Gotu"/>
                <a:cs typeface="Gotu"/>
                <a:sym typeface="Gotu"/>
              </a:defRPr>
            </a:lvl2pPr>
            <a:lvl3pPr lvl="2" algn="ctr" rtl="0">
              <a:spcBef>
                <a:spcPts val="0"/>
              </a:spcBef>
              <a:spcAft>
                <a:spcPts val="0"/>
              </a:spcAft>
              <a:buSzPts val="1900"/>
              <a:buFont typeface="Gotu"/>
              <a:buNone/>
              <a:defRPr sz="1900" b="1">
                <a:latin typeface="Gotu"/>
                <a:ea typeface="Gotu"/>
                <a:cs typeface="Gotu"/>
                <a:sym typeface="Gotu"/>
              </a:defRPr>
            </a:lvl3pPr>
            <a:lvl4pPr lvl="3" algn="ctr" rtl="0">
              <a:spcBef>
                <a:spcPts val="0"/>
              </a:spcBef>
              <a:spcAft>
                <a:spcPts val="0"/>
              </a:spcAft>
              <a:buSzPts val="1900"/>
              <a:buFont typeface="Gotu"/>
              <a:buNone/>
              <a:defRPr sz="1900" b="1">
                <a:latin typeface="Gotu"/>
                <a:ea typeface="Gotu"/>
                <a:cs typeface="Gotu"/>
                <a:sym typeface="Gotu"/>
              </a:defRPr>
            </a:lvl4pPr>
            <a:lvl5pPr lvl="4" algn="ctr" rtl="0">
              <a:spcBef>
                <a:spcPts val="0"/>
              </a:spcBef>
              <a:spcAft>
                <a:spcPts val="0"/>
              </a:spcAft>
              <a:buSzPts val="1900"/>
              <a:buFont typeface="Gotu"/>
              <a:buNone/>
              <a:defRPr sz="1900" b="1">
                <a:latin typeface="Gotu"/>
                <a:ea typeface="Gotu"/>
                <a:cs typeface="Gotu"/>
                <a:sym typeface="Gotu"/>
              </a:defRPr>
            </a:lvl5pPr>
            <a:lvl6pPr lvl="5" algn="ctr" rtl="0">
              <a:spcBef>
                <a:spcPts val="0"/>
              </a:spcBef>
              <a:spcAft>
                <a:spcPts val="0"/>
              </a:spcAft>
              <a:buSzPts val="1900"/>
              <a:buFont typeface="Gotu"/>
              <a:buNone/>
              <a:defRPr sz="1900" b="1">
                <a:latin typeface="Gotu"/>
                <a:ea typeface="Gotu"/>
                <a:cs typeface="Gotu"/>
                <a:sym typeface="Gotu"/>
              </a:defRPr>
            </a:lvl6pPr>
            <a:lvl7pPr lvl="6" algn="ctr" rtl="0">
              <a:spcBef>
                <a:spcPts val="0"/>
              </a:spcBef>
              <a:spcAft>
                <a:spcPts val="0"/>
              </a:spcAft>
              <a:buSzPts val="1900"/>
              <a:buFont typeface="Gotu"/>
              <a:buNone/>
              <a:defRPr sz="1900" b="1">
                <a:latin typeface="Gotu"/>
                <a:ea typeface="Gotu"/>
                <a:cs typeface="Gotu"/>
                <a:sym typeface="Gotu"/>
              </a:defRPr>
            </a:lvl7pPr>
            <a:lvl8pPr lvl="7" algn="ctr" rtl="0">
              <a:spcBef>
                <a:spcPts val="0"/>
              </a:spcBef>
              <a:spcAft>
                <a:spcPts val="0"/>
              </a:spcAft>
              <a:buSzPts val="1900"/>
              <a:buFont typeface="Gotu"/>
              <a:buNone/>
              <a:defRPr sz="1900" b="1">
                <a:latin typeface="Gotu"/>
                <a:ea typeface="Gotu"/>
                <a:cs typeface="Gotu"/>
                <a:sym typeface="Gotu"/>
              </a:defRPr>
            </a:lvl8pPr>
            <a:lvl9pPr lvl="8" algn="ctr" rtl="0">
              <a:spcBef>
                <a:spcPts val="0"/>
              </a:spcBef>
              <a:spcAft>
                <a:spcPts val="0"/>
              </a:spcAft>
              <a:buSzPts val="1900"/>
              <a:buFont typeface="Gotu"/>
              <a:buNone/>
              <a:defRPr sz="1900" b="1">
                <a:latin typeface="Gotu"/>
                <a:ea typeface="Gotu"/>
                <a:cs typeface="Gotu"/>
                <a:sym typeface="Gotu"/>
              </a:defRPr>
            </a:lvl9pPr>
          </a:lstStyle>
          <a:p>
            <a:endParaRPr/>
          </a:p>
        </p:txBody>
      </p:sp>
      <p:sp>
        <p:nvSpPr>
          <p:cNvPr id="224" name="Google Shape;224;p17"/>
          <p:cNvSpPr txBox="1">
            <a:spLocks noGrp="1"/>
          </p:cNvSpPr>
          <p:nvPr>
            <p:ph type="subTitle" idx="2"/>
          </p:nvPr>
        </p:nvSpPr>
        <p:spPr>
          <a:xfrm>
            <a:off x="1563244" y="3829800"/>
            <a:ext cx="2256000" cy="52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25" name="Google Shape;225;p17"/>
          <p:cNvSpPr txBox="1">
            <a:spLocks noGrp="1"/>
          </p:cNvSpPr>
          <p:nvPr>
            <p:ph type="subTitle" idx="3"/>
          </p:nvPr>
        </p:nvSpPr>
        <p:spPr>
          <a:xfrm>
            <a:off x="5324756" y="3592975"/>
            <a:ext cx="2256000" cy="35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900"/>
              <a:buFont typeface="Gotu"/>
              <a:buNone/>
              <a:defRPr sz="1900" b="1">
                <a:latin typeface="Gotu"/>
                <a:ea typeface="Gotu"/>
                <a:cs typeface="Gotu"/>
                <a:sym typeface="Gotu"/>
              </a:defRPr>
            </a:lvl1pPr>
            <a:lvl2pPr lvl="1" algn="ctr" rtl="0">
              <a:spcBef>
                <a:spcPts val="0"/>
              </a:spcBef>
              <a:spcAft>
                <a:spcPts val="0"/>
              </a:spcAft>
              <a:buSzPts val="1900"/>
              <a:buFont typeface="Gotu"/>
              <a:buNone/>
              <a:defRPr sz="1900" b="1">
                <a:latin typeface="Gotu"/>
                <a:ea typeface="Gotu"/>
                <a:cs typeface="Gotu"/>
                <a:sym typeface="Gotu"/>
              </a:defRPr>
            </a:lvl2pPr>
            <a:lvl3pPr lvl="2" algn="ctr" rtl="0">
              <a:spcBef>
                <a:spcPts val="0"/>
              </a:spcBef>
              <a:spcAft>
                <a:spcPts val="0"/>
              </a:spcAft>
              <a:buSzPts val="1900"/>
              <a:buFont typeface="Gotu"/>
              <a:buNone/>
              <a:defRPr sz="1900" b="1">
                <a:latin typeface="Gotu"/>
                <a:ea typeface="Gotu"/>
                <a:cs typeface="Gotu"/>
                <a:sym typeface="Gotu"/>
              </a:defRPr>
            </a:lvl3pPr>
            <a:lvl4pPr lvl="3" algn="ctr" rtl="0">
              <a:spcBef>
                <a:spcPts val="0"/>
              </a:spcBef>
              <a:spcAft>
                <a:spcPts val="0"/>
              </a:spcAft>
              <a:buSzPts val="1900"/>
              <a:buFont typeface="Gotu"/>
              <a:buNone/>
              <a:defRPr sz="1900" b="1">
                <a:latin typeface="Gotu"/>
                <a:ea typeface="Gotu"/>
                <a:cs typeface="Gotu"/>
                <a:sym typeface="Gotu"/>
              </a:defRPr>
            </a:lvl4pPr>
            <a:lvl5pPr lvl="4" algn="ctr" rtl="0">
              <a:spcBef>
                <a:spcPts val="0"/>
              </a:spcBef>
              <a:spcAft>
                <a:spcPts val="0"/>
              </a:spcAft>
              <a:buSzPts val="1900"/>
              <a:buFont typeface="Gotu"/>
              <a:buNone/>
              <a:defRPr sz="1900" b="1">
                <a:latin typeface="Gotu"/>
                <a:ea typeface="Gotu"/>
                <a:cs typeface="Gotu"/>
                <a:sym typeface="Gotu"/>
              </a:defRPr>
            </a:lvl5pPr>
            <a:lvl6pPr lvl="5" algn="ctr" rtl="0">
              <a:spcBef>
                <a:spcPts val="0"/>
              </a:spcBef>
              <a:spcAft>
                <a:spcPts val="0"/>
              </a:spcAft>
              <a:buSzPts val="1900"/>
              <a:buFont typeface="Gotu"/>
              <a:buNone/>
              <a:defRPr sz="1900" b="1">
                <a:latin typeface="Gotu"/>
                <a:ea typeface="Gotu"/>
                <a:cs typeface="Gotu"/>
                <a:sym typeface="Gotu"/>
              </a:defRPr>
            </a:lvl6pPr>
            <a:lvl7pPr lvl="6" algn="ctr" rtl="0">
              <a:spcBef>
                <a:spcPts val="0"/>
              </a:spcBef>
              <a:spcAft>
                <a:spcPts val="0"/>
              </a:spcAft>
              <a:buSzPts val="1900"/>
              <a:buFont typeface="Gotu"/>
              <a:buNone/>
              <a:defRPr sz="1900" b="1">
                <a:latin typeface="Gotu"/>
                <a:ea typeface="Gotu"/>
                <a:cs typeface="Gotu"/>
                <a:sym typeface="Gotu"/>
              </a:defRPr>
            </a:lvl7pPr>
            <a:lvl8pPr lvl="7" algn="ctr" rtl="0">
              <a:spcBef>
                <a:spcPts val="0"/>
              </a:spcBef>
              <a:spcAft>
                <a:spcPts val="0"/>
              </a:spcAft>
              <a:buSzPts val="1900"/>
              <a:buFont typeface="Gotu"/>
              <a:buNone/>
              <a:defRPr sz="1900" b="1">
                <a:latin typeface="Gotu"/>
                <a:ea typeface="Gotu"/>
                <a:cs typeface="Gotu"/>
                <a:sym typeface="Gotu"/>
              </a:defRPr>
            </a:lvl8pPr>
            <a:lvl9pPr lvl="8" algn="ctr" rtl="0">
              <a:spcBef>
                <a:spcPts val="0"/>
              </a:spcBef>
              <a:spcAft>
                <a:spcPts val="0"/>
              </a:spcAft>
              <a:buSzPts val="1900"/>
              <a:buFont typeface="Gotu"/>
              <a:buNone/>
              <a:defRPr sz="1900" b="1">
                <a:latin typeface="Gotu"/>
                <a:ea typeface="Gotu"/>
                <a:cs typeface="Gotu"/>
                <a:sym typeface="Gotu"/>
              </a:defRPr>
            </a:lvl9pPr>
          </a:lstStyle>
          <a:p>
            <a:endParaRPr/>
          </a:p>
        </p:txBody>
      </p:sp>
      <p:sp>
        <p:nvSpPr>
          <p:cNvPr id="226" name="Google Shape;226;p17"/>
          <p:cNvSpPr txBox="1">
            <a:spLocks noGrp="1"/>
          </p:cNvSpPr>
          <p:nvPr>
            <p:ph type="subTitle" idx="4"/>
          </p:nvPr>
        </p:nvSpPr>
        <p:spPr>
          <a:xfrm>
            <a:off x="5324756" y="3829800"/>
            <a:ext cx="2256000" cy="52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27" name="Google Shape;227;p17"/>
          <p:cNvSpPr>
            <a:spLocks noGrp="1"/>
          </p:cNvSpPr>
          <p:nvPr>
            <p:ph type="pic" idx="5"/>
          </p:nvPr>
        </p:nvSpPr>
        <p:spPr>
          <a:xfrm>
            <a:off x="1751194" y="1459350"/>
            <a:ext cx="1880100" cy="1880100"/>
          </a:xfrm>
          <a:prstGeom prst="ellipse">
            <a:avLst/>
          </a:prstGeom>
          <a:noFill/>
          <a:ln>
            <a:noFill/>
          </a:ln>
        </p:spPr>
      </p:sp>
      <p:sp>
        <p:nvSpPr>
          <p:cNvPr id="228" name="Google Shape;228;p17"/>
          <p:cNvSpPr>
            <a:spLocks noGrp="1"/>
          </p:cNvSpPr>
          <p:nvPr>
            <p:ph type="pic" idx="6"/>
          </p:nvPr>
        </p:nvSpPr>
        <p:spPr>
          <a:xfrm>
            <a:off x="5512706" y="1459350"/>
            <a:ext cx="1880100" cy="1880100"/>
          </a:xfrm>
          <a:prstGeom prst="ellipse">
            <a:avLst/>
          </a:prstGeom>
          <a:noFill/>
          <a:ln>
            <a:noFill/>
          </a:ln>
        </p:spPr>
      </p:sp>
      <p:grpSp>
        <p:nvGrpSpPr>
          <p:cNvPr id="229" name="Google Shape;229;p17"/>
          <p:cNvGrpSpPr/>
          <p:nvPr/>
        </p:nvGrpSpPr>
        <p:grpSpPr>
          <a:xfrm>
            <a:off x="-2649996" y="1894900"/>
            <a:ext cx="14444007" cy="4134234"/>
            <a:chOff x="-2649996" y="1894900"/>
            <a:chExt cx="14444007" cy="4134234"/>
          </a:xfrm>
        </p:grpSpPr>
        <p:grpSp>
          <p:nvGrpSpPr>
            <p:cNvPr id="230" name="Google Shape;230;p17"/>
            <p:cNvGrpSpPr/>
            <p:nvPr/>
          </p:nvGrpSpPr>
          <p:grpSpPr>
            <a:xfrm rot="10677073" flipH="1">
              <a:off x="-2579890" y="1965209"/>
              <a:ext cx="4004769" cy="3993615"/>
              <a:chOff x="5495535" y="2256375"/>
              <a:chExt cx="2447385" cy="2440569"/>
            </a:xfrm>
          </p:grpSpPr>
          <p:sp>
            <p:nvSpPr>
              <p:cNvPr id="231" name="Google Shape;231;p17"/>
              <p:cNvSpPr/>
              <p:nvPr/>
            </p:nvSpPr>
            <p:spPr>
              <a:xfrm>
                <a:off x="5495535" y="2256375"/>
                <a:ext cx="2447385" cy="2438666"/>
              </a:xfrm>
              <a:custGeom>
                <a:avLst/>
                <a:gdLst/>
                <a:ahLst/>
                <a:cxnLst/>
                <a:rect l="l" t="t" r="r" b="b"/>
                <a:pathLst>
                  <a:path w="2529597" h="2482103" extrusionOk="0">
                    <a:moveTo>
                      <a:pt x="1871817" y="2101425"/>
                    </a:moveTo>
                    <a:cubicBezTo>
                      <a:pt x="1863641" y="2111114"/>
                      <a:pt x="1855056" y="2120497"/>
                      <a:pt x="1846164" y="2129368"/>
                    </a:cubicBezTo>
                    <a:lnTo>
                      <a:pt x="1562137" y="2441103"/>
                    </a:lnTo>
                    <a:cubicBezTo>
                      <a:pt x="1562137" y="2441103"/>
                      <a:pt x="1553" y="1216047"/>
                      <a:pt x="817" y="1215464"/>
                    </a:cubicBezTo>
                    <a:cubicBezTo>
                      <a:pt x="-6327" y="1209853"/>
                      <a:pt x="35639" y="1124123"/>
                      <a:pt x="38807" y="1117327"/>
                    </a:cubicBezTo>
                    <a:cubicBezTo>
                      <a:pt x="76173" y="1037321"/>
                      <a:pt x="125047" y="962548"/>
                      <a:pt x="182772" y="895768"/>
                    </a:cubicBezTo>
                    <a:cubicBezTo>
                      <a:pt x="319236" y="737892"/>
                      <a:pt x="506873" y="633633"/>
                      <a:pt x="708217" y="583736"/>
                    </a:cubicBezTo>
                    <a:cubicBezTo>
                      <a:pt x="806436" y="559392"/>
                      <a:pt x="908641" y="546166"/>
                      <a:pt x="1009925" y="547270"/>
                    </a:cubicBezTo>
                    <a:cubicBezTo>
                      <a:pt x="1112130" y="548384"/>
                      <a:pt x="1216072" y="564256"/>
                      <a:pt x="1317459" y="544500"/>
                    </a:cubicBezTo>
                    <a:cubicBezTo>
                      <a:pt x="1374080" y="533442"/>
                      <a:pt x="1427534" y="510405"/>
                      <a:pt x="1471686" y="472763"/>
                    </a:cubicBezTo>
                    <a:cubicBezTo>
                      <a:pt x="1542412" y="412533"/>
                      <a:pt x="1585338" y="328818"/>
                      <a:pt x="1638279" y="254218"/>
                    </a:cubicBezTo>
                    <a:cubicBezTo>
                      <a:pt x="1688564" y="183544"/>
                      <a:pt x="1749990" y="120504"/>
                      <a:pt x="1823884" y="74563"/>
                    </a:cubicBezTo>
                    <a:cubicBezTo>
                      <a:pt x="2009896" y="-41000"/>
                      <a:pt x="2283702" y="-32200"/>
                      <a:pt x="2405224" y="171729"/>
                    </a:cubicBezTo>
                    <a:cubicBezTo>
                      <a:pt x="2523270" y="370016"/>
                      <a:pt x="2388360" y="633837"/>
                      <a:pt x="2253450" y="787931"/>
                    </a:cubicBezTo>
                    <a:cubicBezTo>
                      <a:pt x="2139492" y="918028"/>
                      <a:pt x="1932834" y="1025629"/>
                      <a:pt x="1888886" y="1204027"/>
                    </a:cubicBezTo>
                    <a:cubicBezTo>
                      <a:pt x="1871920" y="1273261"/>
                      <a:pt x="1888784" y="1355219"/>
                      <a:pt x="1907487" y="1426251"/>
                    </a:cubicBezTo>
                    <a:cubicBezTo>
                      <a:pt x="1912802" y="1446488"/>
                      <a:pt x="1918730" y="1467470"/>
                      <a:pt x="1924453" y="1487758"/>
                    </a:cubicBezTo>
                    <a:cubicBezTo>
                      <a:pt x="1947040" y="1567651"/>
                      <a:pt x="1970343" y="1650273"/>
                      <a:pt x="1976475" y="1742084"/>
                    </a:cubicBezTo>
                    <a:cubicBezTo>
                      <a:pt x="1985775" y="1881757"/>
                      <a:pt x="1948574" y="2009370"/>
                      <a:pt x="1871817" y="2101425"/>
                    </a:cubicBezTo>
                    <a:close/>
                  </a:path>
                </a:pathLst>
              </a:custGeom>
              <a:solidFill>
                <a:schemeClr val="dk2"/>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7"/>
              <p:cNvSpPr/>
              <p:nvPr/>
            </p:nvSpPr>
            <p:spPr>
              <a:xfrm>
                <a:off x="5732595" y="2445620"/>
                <a:ext cx="2157279" cy="2251324"/>
              </a:xfrm>
              <a:custGeom>
                <a:avLst/>
                <a:gdLst/>
                <a:ahLst/>
                <a:cxnLst/>
                <a:rect l="l" t="t" r="r" b="b"/>
                <a:pathLst>
                  <a:path w="2338514" h="2345129" extrusionOk="0">
                    <a:moveTo>
                      <a:pt x="1615306" y="1960108"/>
                    </a:moveTo>
                    <a:cubicBezTo>
                      <a:pt x="1617861" y="1957451"/>
                      <a:pt x="1355706" y="2244892"/>
                      <a:pt x="1348552" y="2253130"/>
                    </a:cubicBezTo>
                    <a:cubicBezTo>
                      <a:pt x="1348552" y="2253130"/>
                      <a:pt x="6399" y="1133099"/>
                      <a:pt x="6399" y="1133099"/>
                    </a:cubicBezTo>
                    <a:cubicBezTo>
                      <a:pt x="-39766" y="896249"/>
                      <a:pt x="168823" y="666647"/>
                      <a:pt x="471635" y="572015"/>
                    </a:cubicBezTo>
                    <a:cubicBezTo>
                      <a:pt x="749632" y="467634"/>
                      <a:pt x="1062379" y="669549"/>
                      <a:pt x="1306137" y="522221"/>
                    </a:cubicBezTo>
                    <a:cubicBezTo>
                      <a:pt x="1433074" y="423083"/>
                      <a:pt x="1479885" y="306957"/>
                      <a:pt x="1577797" y="180469"/>
                    </a:cubicBezTo>
                    <a:cubicBezTo>
                      <a:pt x="1725891" y="-14947"/>
                      <a:pt x="2031790" y="-91999"/>
                      <a:pt x="2137776" y="157095"/>
                    </a:cubicBezTo>
                    <a:cubicBezTo>
                      <a:pt x="2298748" y="608298"/>
                      <a:pt x="1410692" y="844636"/>
                      <a:pt x="1660378" y="1404749"/>
                    </a:cubicBezTo>
                    <a:cubicBezTo>
                      <a:pt x="1681228" y="1481944"/>
                      <a:pt x="1702793" y="1561755"/>
                      <a:pt x="1707494" y="1647209"/>
                    </a:cubicBezTo>
                    <a:cubicBezTo>
                      <a:pt x="1714240" y="1769691"/>
                      <a:pt x="1681432" y="1880808"/>
                      <a:pt x="1615306" y="1960108"/>
                    </a:cubicBezTo>
                    <a:close/>
                  </a:path>
                </a:pathLst>
              </a:custGeom>
              <a:solidFill>
                <a:srgbClr val="0100A2">
                  <a:alpha val="6688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7"/>
              <p:cNvSpPr/>
              <p:nvPr/>
            </p:nvSpPr>
            <p:spPr>
              <a:xfrm>
                <a:off x="5744475" y="2569820"/>
                <a:ext cx="2010208" cy="2023614"/>
              </a:xfrm>
              <a:custGeom>
                <a:avLst/>
                <a:gdLst/>
                <a:ahLst/>
                <a:cxnLst/>
                <a:rect l="l" t="t" r="r" b="b"/>
                <a:pathLst>
                  <a:path w="2083117" h="2107931" extrusionOk="0">
                    <a:moveTo>
                      <a:pt x="1716202" y="18506"/>
                    </a:moveTo>
                    <a:cubicBezTo>
                      <a:pt x="1477451" y="105411"/>
                      <a:pt x="1433912" y="445109"/>
                      <a:pt x="1219384" y="554887"/>
                    </a:cubicBezTo>
                    <a:cubicBezTo>
                      <a:pt x="1163581" y="578128"/>
                      <a:pt x="1104097" y="568480"/>
                      <a:pt x="1046455" y="558781"/>
                    </a:cubicBezTo>
                    <a:cubicBezTo>
                      <a:pt x="646527" y="447531"/>
                      <a:pt x="280368" y="593561"/>
                      <a:pt x="0" y="935252"/>
                    </a:cubicBezTo>
                    <a:cubicBezTo>
                      <a:pt x="84340" y="914249"/>
                      <a:pt x="1235635" y="1923919"/>
                      <a:pt x="1318523" y="1982258"/>
                    </a:cubicBezTo>
                    <a:cubicBezTo>
                      <a:pt x="1318523" y="1982268"/>
                      <a:pt x="1459565" y="2021443"/>
                      <a:pt x="1459565" y="2021443"/>
                    </a:cubicBezTo>
                    <a:cubicBezTo>
                      <a:pt x="1788256" y="1693754"/>
                      <a:pt x="1445155" y="1287715"/>
                      <a:pt x="1511588" y="969113"/>
                    </a:cubicBezTo>
                    <a:cubicBezTo>
                      <a:pt x="1538366" y="862309"/>
                      <a:pt x="1614815" y="774178"/>
                      <a:pt x="1695658" y="698526"/>
                    </a:cubicBezTo>
                    <a:cubicBezTo>
                      <a:pt x="1776400" y="622863"/>
                      <a:pt x="1865216" y="553753"/>
                      <a:pt x="1929400" y="463578"/>
                    </a:cubicBezTo>
                    <a:cubicBezTo>
                      <a:pt x="2083117" y="281479"/>
                      <a:pt x="2018830" y="-86488"/>
                      <a:pt x="1716202" y="18506"/>
                    </a:cubicBezTo>
                    <a:close/>
                  </a:path>
                </a:pathLst>
              </a:custGeom>
              <a:solidFill>
                <a:srgbClr val="005ACD">
                  <a:alpha val="5188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7"/>
              <p:cNvSpPr/>
              <p:nvPr/>
            </p:nvSpPr>
            <p:spPr>
              <a:xfrm>
                <a:off x="5833395" y="2720300"/>
                <a:ext cx="1785762" cy="1905071"/>
              </a:xfrm>
              <a:custGeom>
                <a:avLst/>
                <a:gdLst/>
                <a:ahLst/>
                <a:cxnLst/>
                <a:rect l="l" t="t" r="r" b="b"/>
                <a:pathLst>
                  <a:path w="1803800" h="1929186" extrusionOk="0">
                    <a:moveTo>
                      <a:pt x="1220621" y="1816904"/>
                    </a:moveTo>
                    <a:lnTo>
                      <a:pt x="65748" y="853185"/>
                    </a:lnTo>
                    <a:lnTo>
                      <a:pt x="0" y="820572"/>
                    </a:lnTo>
                    <a:cubicBezTo>
                      <a:pt x="59544" y="760353"/>
                      <a:pt x="136402" y="694114"/>
                      <a:pt x="228622" y="638453"/>
                    </a:cubicBezTo>
                    <a:cubicBezTo>
                      <a:pt x="391128" y="540296"/>
                      <a:pt x="560583" y="499997"/>
                      <a:pt x="732287" y="518690"/>
                    </a:cubicBezTo>
                    <a:cubicBezTo>
                      <a:pt x="739748" y="519497"/>
                      <a:pt x="746186" y="519446"/>
                      <a:pt x="749968" y="519405"/>
                    </a:cubicBezTo>
                    <a:lnTo>
                      <a:pt x="751296" y="519395"/>
                    </a:lnTo>
                    <a:cubicBezTo>
                      <a:pt x="779096" y="520213"/>
                      <a:pt x="807714" y="522880"/>
                      <a:pt x="838069" y="525701"/>
                    </a:cubicBezTo>
                    <a:cubicBezTo>
                      <a:pt x="927395" y="534000"/>
                      <a:pt x="1028578" y="543403"/>
                      <a:pt x="1126899" y="502449"/>
                    </a:cubicBezTo>
                    <a:cubicBezTo>
                      <a:pt x="1188017" y="477000"/>
                      <a:pt x="1242697" y="434626"/>
                      <a:pt x="1294208" y="372915"/>
                    </a:cubicBezTo>
                    <a:cubicBezTo>
                      <a:pt x="1336112" y="322692"/>
                      <a:pt x="1369430" y="267900"/>
                      <a:pt x="1401728" y="214907"/>
                    </a:cubicBezTo>
                    <a:lnTo>
                      <a:pt x="1402954" y="212944"/>
                    </a:lnTo>
                    <a:cubicBezTo>
                      <a:pt x="1425030" y="176713"/>
                      <a:pt x="1446391" y="146225"/>
                      <a:pt x="1468569" y="119764"/>
                    </a:cubicBezTo>
                    <a:cubicBezTo>
                      <a:pt x="1512006" y="67660"/>
                      <a:pt x="1556670" y="32747"/>
                      <a:pt x="1605012" y="13022"/>
                    </a:cubicBezTo>
                    <a:cubicBezTo>
                      <a:pt x="1696997" y="-24447"/>
                      <a:pt x="1754129" y="25062"/>
                      <a:pt x="1776921" y="83880"/>
                    </a:cubicBezTo>
                    <a:cubicBezTo>
                      <a:pt x="1803800" y="153185"/>
                      <a:pt x="1768029" y="259386"/>
                      <a:pt x="1718767" y="328456"/>
                    </a:cubicBezTo>
                    <a:cubicBezTo>
                      <a:pt x="1711203" y="339065"/>
                      <a:pt x="1702822" y="349929"/>
                      <a:pt x="1693727" y="360732"/>
                    </a:cubicBezTo>
                    <a:cubicBezTo>
                      <a:pt x="1693727" y="360732"/>
                      <a:pt x="1693727" y="360732"/>
                      <a:pt x="1693727" y="360743"/>
                    </a:cubicBezTo>
                    <a:cubicBezTo>
                      <a:pt x="1654582" y="407665"/>
                      <a:pt x="1607567" y="449783"/>
                      <a:pt x="1557794" y="494375"/>
                    </a:cubicBezTo>
                    <a:cubicBezTo>
                      <a:pt x="1537865" y="512251"/>
                      <a:pt x="1517219" y="530750"/>
                      <a:pt x="1496983" y="549668"/>
                    </a:cubicBezTo>
                    <a:cubicBezTo>
                      <a:pt x="1460291" y="583968"/>
                      <a:pt x="1429936" y="615702"/>
                      <a:pt x="1404078" y="646681"/>
                    </a:cubicBezTo>
                    <a:cubicBezTo>
                      <a:pt x="1343777" y="719021"/>
                      <a:pt x="1305349" y="790340"/>
                      <a:pt x="1286747" y="864704"/>
                    </a:cubicBezTo>
                    <a:cubicBezTo>
                      <a:pt x="1257824" y="980144"/>
                      <a:pt x="1280411" y="1096770"/>
                      <a:pt x="1303407" y="1185484"/>
                    </a:cubicBezTo>
                    <a:cubicBezTo>
                      <a:pt x="1308721" y="1206333"/>
                      <a:pt x="1314547" y="1227122"/>
                      <a:pt x="1320066" y="1247225"/>
                    </a:cubicBezTo>
                    <a:cubicBezTo>
                      <a:pt x="1338769" y="1314711"/>
                      <a:pt x="1356451" y="1378456"/>
                      <a:pt x="1360335" y="1442058"/>
                    </a:cubicBezTo>
                    <a:cubicBezTo>
                      <a:pt x="1361254" y="1457450"/>
                      <a:pt x="1363298" y="1474518"/>
                      <a:pt x="1365445" y="1492578"/>
                    </a:cubicBezTo>
                    <a:cubicBezTo>
                      <a:pt x="1376994" y="1587782"/>
                      <a:pt x="1397435" y="1785517"/>
                      <a:pt x="1298807" y="1904739"/>
                    </a:cubicBezTo>
                    <a:lnTo>
                      <a:pt x="1220621" y="1816904"/>
                    </a:lnTo>
                    <a:close/>
                  </a:path>
                </a:pathLst>
              </a:custGeom>
              <a:solidFill>
                <a:srgbClr val="307DE0">
                  <a:alpha val="5813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7"/>
              <p:cNvSpPr/>
              <p:nvPr/>
            </p:nvSpPr>
            <p:spPr>
              <a:xfrm>
                <a:off x="5918355" y="2826860"/>
                <a:ext cx="1596677" cy="1712746"/>
              </a:xfrm>
              <a:custGeom>
                <a:avLst/>
                <a:gdLst/>
                <a:ahLst/>
                <a:cxnLst/>
                <a:rect l="l" t="t" r="r" b="b"/>
                <a:pathLst>
                  <a:path w="1646059" h="1779476" extrusionOk="0">
                    <a:moveTo>
                      <a:pt x="0" y="764977"/>
                    </a:moveTo>
                    <a:cubicBezTo>
                      <a:pt x="440145" y="255047"/>
                      <a:pt x="940642" y="863461"/>
                      <a:pt x="1312667" y="253166"/>
                    </a:cubicBezTo>
                    <a:cubicBezTo>
                      <a:pt x="1353344" y="191496"/>
                      <a:pt x="1384721" y="122998"/>
                      <a:pt x="1434903" y="67920"/>
                    </a:cubicBezTo>
                    <a:cubicBezTo>
                      <a:pt x="1550088" y="-65150"/>
                      <a:pt x="1646059" y="13588"/>
                      <a:pt x="1566952" y="163788"/>
                    </a:cubicBezTo>
                    <a:cubicBezTo>
                      <a:pt x="1530158" y="234350"/>
                      <a:pt x="1467813" y="287855"/>
                      <a:pt x="1409863" y="340490"/>
                    </a:cubicBezTo>
                    <a:cubicBezTo>
                      <a:pt x="1270354" y="459967"/>
                      <a:pt x="1129005" y="596533"/>
                      <a:pt x="1080662" y="779571"/>
                    </a:cubicBezTo>
                    <a:cubicBezTo>
                      <a:pt x="991949" y="1097694"/>
                      <a:pt x="1248380" y="1402284"/>
                      <a:pt x="1137692" y="1714326"/>
                    </a:cubicBezTo>
                    <a:lnTo>
                      <a:pt x="0" y="764977"/>
                    </a:lnTo>
                    <a:close/>
                  </a:path>
                </a:pathLst>
              </a:custGeom>
              <a:solidFill>
                <a:srgbClr val="E7E7E7">
                  <a:alpha val="2813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17"/>
            <p:cNvGrpSpPr/>
            <p:nvPr/>
          </p:nvGrpSpPr>
          <p:grpSpPr>
            <a:xfrm rot="-10677073">
              <a:off x="7719135" y="1965209"/>
              <a:ext cx="4004769" cy="3993615"/>
              <a:chOff x="5495535" y="2256375"/>
              <a:chExt cx="2447385" cy="2440569"/>
            </a:xfrm>
          </p:grpSpPr>
          <p:sp>
            <p:nvSpPr>
              <p:cNvPr id="237" name="Google Shape;237;p17"/>
              <p:cNvSpPr/>
              <p:nvPr/>
            </p:nvSpPr>
            <p:spPr>
              <a:xfrm>
                <a:off x="5495535" y="2256375"/>
                <a:ext cx="2447385" cy="2438666"/>
              </a:xfrm>
              <a:custGeom>
                <a:avLst/>
                <a:gdLst/>
                <a:ahLst/>
                <a:cxnLst/>
                <a:rect l="l" t="t" r="r" b="b"/>
                <a:pathLst>
                  <a:path w="2529597" h="2482103" extrusionOk="0">
                    <a:moveTo>
                      <a:pt x="1871817" y="2101425"/>
                    </a:moveTo>
                    <a:cubicBezTo>
                      <a:pt x="1863641" y="2111114"/>
                      <a:pt x="1855056" y="2120497"/>
                      <a:pt x="1846164" y="2129368"/>
                    </a:cubicBezTo>
                    <a:lnTo>
                      <a:pt x="1562137" y="2441103"/>
                    </a:lnTo>
                    <a:cubicBezTo>
                      <a:pt x="1562137" y="2441103"/>
                      <a:pt x="1553" y="1216047"/>
                      <a:pt x="817" y="1215464"/>
                    </a:cubicBezTo>
                    <a:cubicBezTo>
                      <a:pt x="-6327" y="1209853"/>
                      <a:pt x="35639" y="1124123"/>
                      <a:pt x="38807" y="1117327"/>
                    </a:cubicBezTo>
                    <a:cubicBezTo>
                      <a:pt x="76173" y="1037321"/>
                      <a:pt x="125047" y="962548"/>
                      <a:pt x="182772" y="895768"/>
                    </a:cubicBezTo>
                    <a:cubicBezTo>
                      <a:pt x="319236" y="737892"/>
                      <a:pt x="506873" y="633633"/>
                      <a:pt x="708217" y="583736"/>
                    </a:cubicBezTo>
                    <a:cubicBezTo>
                      <a:pt x="806436" y="559392"/>
                      <a:pt x="908641" y="546166"/>
                      <a:pt x="1009925" y="547270"/>
                    </a:cubicBezTo>
                    <a:cubicBezTo>
                      <a:pt x="1112130" y="548384"/>
                      <a:pt x="1216072" y="564256"/>
                      <a:pt x="1317459" y="544500"/>
                    </a:cubicBezTo>
                    <a:cubicBezTo>
                      <a:pt x="1374080" y="533442"/>
                      <a:pt x="1427534" y="510405"/>
                      <a:pt x="1471686" y="472763"/>
                    </a:cubicBezTo>
                    <a:cubicBezTo>
                      <a:pt x="1542412" y="412533"/>
                      <a:pt x="1585338" y="328818"/>
                      <a:pt x="1638279" y="254218"/>
                    </a:cubicBezTo>
                    <a:cubicBezTo>
                      <a:pt x="1688564" y="183544"/>
                      <a:pt x="1749990" y="120504"/>
                      <a:pt x="1823884" y="74563"/>
                    </a:cubicBezTo>
                    <a:cubicBezTo>
                      <a:pt x="2009896" y="-41000"/>
                      <a:pt x="2283702" y="-32200"/>
                      <a:pt x="2405224" y="171729"/>
                    </a:cubicBezTo>
                    <a:cubicBezTo>
                      <a:pt x="2523270" y="370016"/>
                      <a:pt x="2388360" y="633837"/>
                      <a:pt x="2253450" y="787931"/>
                    </a:cubicBezTo>
                    <a:cubicBezTo>
                      <a:pt x="2139492" y="918028"/>
                      <a:pt x="1932834" y="1025629"/>
                      <a:pt x="1888886" y="1204027"/>
                    </a:cubicBezTo>
                    <a:cubicBezTo>
                      <a:pt x="1871920" y="1273261"/>
                      <a:pt x="1888784" y="1355219"/>
                      <a:pt x="1907487" y="1426251"/>
                    </a:cubicBezTo>
                    <a:cubicBezTo>
                      <a:pt x="1912802" y="1446488"/>
                      <a:pt x="1918730" y="1467470"/>
                      <a:pt x="1924453" y="1487758"/>
                    </a:cubicBezTo>
                    <a:cubicBezTo>
                      <a:pt x="1947040" y="1567651"/>
                      <a:pt x="1970343" y="1650273"/>
                      <a:pt x="1976475" y="1742084"/>
                    </a:cubicBezTo>
                    <a:cubicBezTo>
                      <a:pt x="1985775" y="1881757"/>
                      <a:pt x="1948574" y="2009370"/>
                      <a:pt x="1871817" y="2101425"/>
                    </a:cubicBezTo>
                    <a:close/>
                  </a:path>
                </a:pathLst>
              </a:custGeom>
              <a:solidFill>
                <a:schemeClr val="dk2"/>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7"/>
              <p:cNvSpPr/>
              <p:nvPr/>
            </p:nvSpPr>
            <p:spPr>
              <a:xfrm>
                <a:off x="5732595" y="2445620"/>
                <a:ext cx="2157279" cy="2251324"/>
              </a:xfrm>
              <a:custGeom>
                <a:avLst/>
                <a:gdLst/>
                <a:ahLst/>
                <a:cxnLst/>
                <a:rect l="l" t="t" r="r" b="b"/>
                <a:pathLst>
                  <a:path w="2338514" h="2345129" extrusionOk="0">
                    <a:moveTo>
                      <a:pt x="1615306" y="1960108"/>
                    </a:moveTo>
                    <a:cubicBezTo>
                      <a:pt x="1617861" y="1957451"/>
                      <a:pt x="1355706" y="2244892"/>
                      <a:pt x="1348552" y="2253130"/>
                    </a:cubicBezTo>
                    <a:cubicBezTo>
                      <a:pt x="1348552" y="2253130"/>
                      <a:pt x="6399" y="1133099"/>
                      <a:pt x="6399" y="1133099"/>
                    </a:cubicBezTo>
                    <a:cubicBezTo>
                      <a:pt x="-39766" y="896249"/>
                      <a:pt x="168823" y="666647"/>
                      <a:pt x="471635" y="572015"/>
                    </a:cubicBezTo>
                    <a:cubicBezTo>
                      <a:pt x="749632" y="467634"/>
                      <a:pt x="1062379" y="669549"/>
                      <a:pt x="1306137" y="522221"/>
                    </a:cubicBezTo>
                    <a:cubicBezTo>
                      <a:pt x="1433074" y="423083"/>
                      <a:pt x="1479885" y="306957"/>
                      <a:pt x="1577797" y="180469"/>
                    </a:cubicBezTo>
                    <a:cubicBezTo>
                      <a:pt x="1725891" y="-14947"/>
                      <a:pt x="2031790" y="-91999"/>
                      <a:pt x="2137776" y="157095"/>
                    </a:cubicBezTo>
                    <a:cubicBezTo>
                      <a:pt x="2298748" y="608298"/>
                      <a:pt x="1410692" y="844636"/>
                      <a:pt x="1660378" y="1404749"/>
                    </a:cubicBezTo>
                    <a:cubicBezTo>
                      <a:pt x="1681228" y="1481944"/>
                      <a:pt x="1702793" y="1561755"/>
                      <a:pt x="1707494" y="1647209"/>
                    </a:cubicBezTo>
                    <a:cubicBezTo>
                      <a:pt x="1714240" y="1769691"/>
                      <a:pt x="1681432" y="1880808"/>
                      <a:pt x="1615306" y="1960108"/>
                    </a:cubicBezTo>
                    <a:close/>
                  </a:path>
                </a:pathLst>
              </a:custGeom>
              <a:solidFill>
                <a:srgbClr val="0100A2">
                  <a:alpha val="6688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7"/>
              <p:cNvSpPr/>
              <p:nvPr/>
            </p:nvSpPr>
            <p:spPr>
              <a:xfrm>
                <a:off x="5744475" y="2569820"/>
                <a:ext cx="2010208" cy="2023614"/>
              </a:xfrm>
              <a:custGeom>
                <a:avLst/>
                <a:gdLst/>
                <a:ahLst/>
                <a:cxnLst/>
                <a:rect l="l" t="t" r="r" b="b"/>
                <a:pathLst>
                  <a:path w="2083117" h="2107931" extrusionOk="0">
                    <a:moveTo>
                      <a:pt x="1716202" y="18506"/>
                    </a:moveTo>
                    <a:cubicBezTo>
                      <a:pt x="1477451" y="105411"/>
                      <a:pt x="1433912" y="445109"/>
                      <a:pt x="1219384" y="554887"/>
                    </a:cubicBezTo>
                    <a:cubicBezTo>
                      <a:pt x="1163581" y="578128"/>
                      <a:pt x="1104097" y="568480"/>
                      <a:pt x="1046455" y="558781"/>
                    </a:cubicBezTo>
                    <a:cubicBezTo>
                      <a:pt x="646527" y="447531"/>
                      <a:pt x="280368" y="593561"/>
                      <a:pt x="0" y="935252"/>
                    </a:cubicBezTo>
                    <a:cubicBezTo>
                      <a:pt x="84340" y="914249"/>
                      <a:pt x="1235635" y="1923919"/>
                      <a:pt x="1318523" y="1982258"/>
                    </a:cubicBezTo>
                    <a:cubicBezTo>
                      <a:pt x="1318523" y="1982268"/>
                      <a:pt x="1459565" y="2021443"/>
                      <a:pt x="1459565" y="2021443"/>
                    </a:cubicBezTo>
                    <a:cubicBezTo>
                      <a:pt x="1788256" y="1693754"/>
                      <a:pt x="1445155" y="1287715"/>
                      <a:pt x="1511588" y="969113"/>
                    </a:cubicBezTo>
                    <a:cubicBezTo>
                      <a:pt x="1538366" y="862309"/>
                      <a:pt x="1614815" y="774178"/>
                      <a:pt x="1695658" y="698526"/>
                    </a:cubicBezTo>
                    <a:cubicBezTo>
                      <a:pt x="1776400" y="622863"/>
                      <a:pt x="1865216" y="553753"/>
                      <a:pt x="1929400" y="463578"/>
                    </a:cubicBezTo>
                    <a:cubicBezTo>
                      <a:pt x="2083117" y="281479"/>
                      <a:pt x="2018830" y="-86488"/>
                      <a:pt x="1716202" y="18506"/>
                    </a:cubicBezTo>
                    <a:close/>
                  </a:path>
                </a:pathLst>
              </a:custGeom>
              <a:solidFill>
                <a:srgbClr val="005ACD">
                  <a:alpha val="5188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p:nvPr/>
            </p:nvSpPr>
            <p:spPr>
              <a:xfrm>
                <a:off x="5833395" y="2720300"/>
                <a:ext cx="1785762" cy="1905071"/>
              </a:xfrm>
              <a:custGeom>
                <a:avLst/>
                <a:gdLst/>
                <a:ahLst/>
                <a:cxnLst/>
                <a:rect l="l" t="t" r="r" b="b"/>
                <a:pathLst>
                  <a:path w="1803800" h="1929186" extrusionOk="0">
                    <a:moveTo>
                      <a:pt x="1220621" y="1816904"/>
                    </a:moveTo>
                    <a:lnTo>
                      <a:pt x="65748" y="853185"/>
                    </a:lnTo>
                    <a:lnTo>
                      <a:pt x="0" y="820572"/>
                    </a:lnTo>
                    <a:cubicBezTo>
                      <a:pt x="59544" y="760353"/>
                      <a:pt x="136402" y="694114"/>
                      <a:pt x="228622" y="638453"/>
                    </a:cubicBezTo>
                    <a:cubicBezTo>
                      <a:pt x="391128" y="540296"/>
                      <a:pt x="560583" y="499997"/>
                      <a:pt x="732287" y="518690"/>
                    </a:cubicBezTo>
                    <a:cubicBezTo>
                      <a:pt x="739748" y="519497"/>
                      <a:pt x="746186" y="519446"/>
                      <a:pt x="749968" y="519405"/>
                    </a:cubicBezTo>
                    <a:lnTo>
                      <a:pt x="751296" y="519395"/>
                    </a:lnTo>
                    <a:cubicBezTo>
                      <a:pt x="779096" y="520213"/>
                      <a:pt x="807714" y="522880"/>
                      <a:pt x="838069" y="525701"/>
                    </a:cubicBezTo>
                    <a:cubicBezTo>
                      <a:pt x="927395" y="534000"/>
                      <a:pt x="1028578" y="543403"/>
                      <a:pt x="1126899" y="502449"/>
                    </a:cubicBezTo>
                    <a:cubicBezTo>
                      <a:pt x="1188017" y="477000"/>
                      <a:pt x="1242697" y="434626"/>
                      <a:pt x="1294208" y="372915"/>
                    </a:cubicBezTo>
                    <a:cubicBezTo>
                      <a:pt x="1336112" y="322692"/>
                      <a:pt x="1369430" y="267900"/>
                      <a:pt x="1401728" y="214907"/>
                    </a:cubicBezTo>
                    <a:lnTo>
                      <a:pt x="1402954" y="212944"/>
                    </a:lnTo>
                    <a:cubicBezTo>
                      <a:pt x="1425030" y="176713"/>
                      <a:pt x="1446391" y="146225"/>
                      <a:pt x="1468569" y="119764"/>
                    </a:cubicBezTo>
                    <a:cubicBezTo>
                      <a:pt x="1512006" y="67660"/>
                      <a:pt x="1556670" y="32747"/>
                      <a:pt x="1605012" y="13022"/>
                    </a:cubicBezTo>
                    <a:cubicBezTo>
                      <a:pt x="1696997" y="-24447"/>
                      <a:pt x="1754129" y="25062"/>
                      <a:pt x="1776921" y="83880"/>
                    </a:cubicBezTo>
                    <a:cubicBezTo>
                      <a:pt x="1803800" y="153185"/>
                      <a:pt x="1768029" y="259386"/>
                      <a:pt x="1718767" y="328456"/>
                    </a:cubicBezTo>
                    <a:cubicBezTo>
                      <a:pt x="1711203" y="339065"/>
                      <a:pt x="1702822" y="349929"/>
                      <a:pt x="1693727" y="360732"/>
                    </a:cubicBezTo>
                    <a:cubicBezTo>
                      <a:pt x="1693727" y="360732"/>
                      <a:pt x="1693727" y="360732"/>
                      <a:pt x="1693727" y="360743"/>
                    </a:cubicBezTo>
                    <a:cubicBezTo>
                      <a:pt x="1654582" y="407665"/>
                      <a:pt x="1607567" y="449783"/>
                      <a:pt x="1557794" y="494375"/>
                    </a:cubicBezTo>
                    <a:cubicBezTo>
                      <a:pt x="1537865" y="512251"/>
                      <a:pt x="1517219" y="530750"/>
                      <a:pt x="1496983" y="549668"/>
                    </a:cubicBezTo>
                    <a:cubicBezTo>
                      <a:pt x="1460291" y="583968"/>
                      <a:pt x="1429936" y="615702"/>
                      <a:pt x="1404078" y="646681"/>
                    </a:cubicBezTo>
                    <a:cubicBezTo>
                      <a:pt x="1343777" y="719021"/>
                      <a:pt x="1305349" y="790340"/>
                      <a:pt x="1286747" y="864704"/>
                    </a:cubicBezTo>
                    <a:cubicBezTo>
                      <a:pt x="1257824" y="980144"/>
                      <a:pt x="1280411" y="1096770"/>
                      <a:pt x="1303407" y="1185484"/>
                    </a:cubicBezTo>
                    <a:cubicBezTo>
                      <a:pt x="1308721" y="1206333"/>
                      <a:pt x="1314547" y="1227122"/>
                      <a:pt x="1320066" y="1247225"/>
                    </a:cubicBezTo>
                    <a:cubicBezTo>
                      <a:pt x="1338769" y="1314711"/>
                      <a:pt x="1356451" y="1378456"/>
                      <a:pt x="1360335" y="1442058"/>
                    </a:cubicBezTo>
                    <a:cubicBezTo>
                      <a:pt x="1361254" y="1457450"/>
                      <a:pt x="1363298" y="1474518"/>
                      <a:pt x="1365445" y="1492578"/>
                    </a:cubicBezTo>
                    <a:cubicBezTo>
                      <a:pt x="1376994" y="1587782"/>
                      <a:pt x="1397435" y="1785517"/>
                      <a:pt x="1298807" y="1904739"/>
                    </a:cubicBezTo>
                    <a:lnTo>
                      <a:pt x="1220621" y="1816904"/>
                    </a:lnTo>
                    <a:close/>
                  </a:path>
                </a:pathLst>
              </a:custGeom>
              <a:solidFill>
                <a:srgbClr val="307DE0">
                  <a:alpha val="5813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7"/>
              <p:cNvSpPr/>
              <p:nvPr/>
            </p:nvSpPr>
            <p:spPr>
              <a:xfrm>
                <a:off x="5918355" y="2826860"/>
                <a:ext cx="1596677" cy="1712746"/>
              </a:xfrm>
              <a:custGeom>
                <a:avLst/>
                <a:gdLst/>
                <a:ahLst/>
                <a:cxnLst/>
                <a:rect l="l" t="t" r="r" b="b"/>
                <a:pathLst>
                  <a:path w="1646059" h="1779476" extrusionOk="0">
                    <a:moveTo>
                      <a:pt x="0" y="764977"/>
                    </a:moveTo>
                    <a:cubicBezTo>
                      <a:pt x="440145" y="255047"/>
                      <a:pt x="940642" y="863461"/>
                      <a:pt x="1312667" y="253166"/>
                    </a:cubicBezTo>
                    <a:cubicBezTo>
                      <a:pt x="1353344" y="191496"/>
                      <a:pt x="1384721" y="122998"/>
                      <a:pt x="1434903" y="67920"/>
                    </a:cubicBezTo>
                    <a:cubicBezTo>
                      <a:pt x="1550088" y="-65150"/>
                      <a:pt x="1646059" y="13588"/>
                      <a:pt x="1566952" y="163788"/>
                    </a:cubicBezTo>
                    <a:cubicBezTo>
                      <a:pt x="1530158" y="234350"/>
                      <a:pt x="1467813" y="287855"/>
                      <a:pt x="1409863" y="340490"/>
                    </a:cubicBezTo>
                    <a:cubicBezTo>
                      <a:pt x="1270354" y="459967"/>
                      <a:pt x="1129005" y="596533"/>
                      <a:pt x="1080662" y="779571"/>
                    </a:cubicBezTo>
                    <a:cubicBezTo>
                      <a:pt x="991949" y="1097694"/>
                      <a:pt x="1248380" y="1402284"/>
                      <a:pt x="1137692" y="1714326"/>
                    </a:cubicBezTo>
                    <a:lnTo>
                      <a:pt x="0" y="764977"/>
                    </a:lnTo>
                    <a:close/>
                  </a:path>
                </a:pathLst>
              </a:custGeom>
              <a:solidFill>
                <a:srgbClr val="E7E7E7">
                  <a:alpha val="2813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2" name="Google Shape;242;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_1">
    <p:spTree>
      <p:nvGrpSpPr>
        <p:cNvPr id="1" name="Shape 243"/>
        <p:cNvGrpSpPr/>
        <p:nvPr/>
      </p:nvGrpSpPr>
      <p:grpSpPr>
        <a:xfrm>
          <a:off x="0" y="0"/>
          <a:ext cx="0" cy="0"/>
          <a:chOff x="0" y="0"/>
          <a:chExt cx="0" cy="0"/>
        </a:xfrm>
      </p:grpSpPr>
      <p:sp>
        <p:nvSpPr>
          <p:cNvPr id="244" name="Google Shape;244;p18"/>
          <p:cNvSpPr txBox="1">
            <a:spLocks noGrp="1"/>
          </p:cNvSpPr>
          <p:nvPr>
            <p:ph type="title"/>
          </p:nvPr>
        </p:nvSpPr>
        <p:spPr>
          <a:xfrm>
            <a:off x="724275" y="463300"/>
            <a:ext cx="7695600" cy="5595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45" name="Google Shape;245;p18"/>
          <p:cNvSpPr txBox="1">
            <a:spLocks noGrp="1"/>
          </p:cNvSpPr>
          <p:nvPr>
            <p:ph type="subTitle" idx="1"/>
          </p:nvPr>
        </p:nvSpPr>
        <p:spPr>
          <a:xfrm>
            <a:off x="739725" y="2375850"/>
            <a:ext cx="2256300" cy="359700"/>
          </a:xfrm>
          <a:prstGeom prst="rect">
            <a:avLst/>
          </a:prstGeom>
        </p:spPr>
        <p:txBody>
          <a:bodyPr spcFirstLastPara="1" wrap="square" lIns="91425" tIns="91425" rIns="91425" bIns="91425" anchor="b" anchorCtr="0">
            <a:noAutofit/>
          </a:bodyPr>
          <a:lstStyle>
            <a:lvl1pPr lvl="0" rtl="0">
              <a:spcBef>
                <a:spcPts val="0"/>
              </a:spcBef>
              <a:spcAft>
                <a:spcPts val="0"/>
              </a:spcAft>
              <a:buSzPts val="1900"/>
              <a:buFont typeface="Gotu"/>
              <a:buNone/>
              <a:defRPr sz="1900" b="1">
                <a:latin typeface="Gotu"/>
                <a:ea typeface="Gotu"/>
                <a:cs typeface="Gotu"/>
                <a:sym typeface="Gotu"/>
              </a:defRPr>
            </a:lvl1pPr>
            <a:lvl2pPr lvl="1" algn="ctr" rtl="0">
              <a:spcBef>
                <a:spcPts val="0"/>
              </a:spcBef>
              <a:spcAft>
                <a:spcPts val="0"/>
              </a:spcAft>
              <a:buSzPts val="1900"/>
              <a:buFont typeface="Gotu"/>
              <a:buNone/>
              <a:defRPr sz="1900" b="1">
                <a:latin typeface="Gotu"/>
                <a:ea typeface="Gotu"/>
                <a:cs typeface="Gotu"/>
                <a:sym typeface="Gotu"/>
              </a:defRPr>
            </a:lvl2pPr>
            <a:lvl3pPr lvl="2" algn="ctr" rtl="0">
              <a:spcBef>
                <a:spcPts val="0"/>
              </a:spcBef>
              <a:spcAft>
                <a:spcPts val="0"/>
              </a:spcAft>
              <a:buSzPts val="1900"/>
              <a:buFont typeface="Gotu"/>
              <a:buNone/>
              <a:defRPr sz="1900" b="1">
                <a:latin typeface="Gotu"/>
                <a:ea typeface="Gotu"/>
                <a:cs typeface="Gotu"/>
                <a:sym typeface="Gotu"/>
              </a:defRPr>
            </a:lvl3pPr>
            <a:lvl4pPr lvl="3" algn="ctr" rtl="0">
              <a:spcBef>
                <a:spcPts val="0"/>
              </a:spcBef>
              <a:spcAft>
                <a:spcPts val="0"/>
              </a:spcAft>
              <a:buSzPts val="1900"/>
              <a:buFont typeface="Gotu"/>
              <a:buNone/>
              <a:defRPr sz="1900" b="1">
                <a:latin typeface="Gotu"/>
                <a:ea typeface="Gotu"/>
                <a:cs typeface="Gotu"/>
                <a:sym typeface="Gotu"/>
              </a:defRPr>
            </a:lvl4pPr>
            <a:lvl5pPr lvl="4" algn="ctr" rtl="0">
              <a:spcBef>
                <a:spcPts val="0"/>
              </a:spcBef>
              <a:spcAft>
                <a:spcPts val="0"/>
              </a:spcAft>
              <a:buSzPts val="1900"/>
              <a:buFont typeface="Gotu"/>
              <a:buNone/>
              <a:defRPr sz="1900" b="1">
                <a:latin typeface="Gotu"/>
                <a:ea typeface="Gotu"/>
                <a:cs typeface="Gotu"/>
                <a:sym typeface="Gotu"/>
              </a:defRPr>
            </a:lvl5pPr>
            <a:lvl6pPr lvl="5" algn="ctr" rtl="0">
              <a:spcBef>
                <a:spcPts val="0"/>
              </a:spcBef>
              <a:spcAft>
                <a:spcPts val="0"/>
              </a:spcAft>
              <a:buSzPts val="1900"/>
              <a:buFont typeface="Gotu"/>
              <a:buNone/>
              <a:defRPr sz="1900" b="1">
                <a:latin typeface="Gotu"/>
                <a:ea typeface="Gotu"/>
                <a:cs typeface="Gotu"/>
                <a:sym typeface="Gotu"/>
              </a:defRPr>
            </a:lvl6pPr>
            <a:lvl7pPr lvl="6" algn="ctr" rtl="0">
              <a:spcBef>
                <a:spcPts val="0"/>
              </a:spcBef>
              <a:spcAft>
                <a:spcPts val="0"/>
              </a:spcAft>
              <a:buSzPts val="1900"/>
              <a:buFont typeface="Gotu"/>
              <a:buNone/>
              <a:defRPr sz="1900" b="1">
                <a:latin typeface="Gotu"/>
                <a:ea typeface="Gotu"/>
                <a:cs typeface="Gotu"/>
                <a:sym typeface="Gotu"/>
              </a:defRPr>
            </a:lvl7pPr>
            <a:lvl8pPr lvl="7" algn="ctr" rtl="0">
              <a:spcBef>
                <a:spcPts val="0"/>
              </a:spcBef>
              <a:spcAft>
                <a:spcPts val="0"/>
              </a:spcAft>
              <a:buSzPts val="1900"/>
              <a:buFont typeface="Gotu"/>
              <a:buNone/>
              <a:defRPr sz="1900" b="1">
                <a:latin typeface="Gotu"/>
                <a:ea typeface="Gotu"/>
                <a:cs typeface="Gotu"/>
                <a:sym typeface="Gotu"/>
              </a:defRPr>
            </a:lvl8pPr>
            <a:lvl9pPr lvl="8" algn="ctr" rtl="0">
              <a:spcBef>
                <a:spcPts val="0"/>
              </a:spcBef>
              <a:spcAft>
                <a:spcPts val="0"/>
              </a:spcAft>
              <a:buSzPts val="1900"/>
              <a:buFont typeface="Gotu"/>
              <a:buNone/>
              <a:defRPr sz="1900" b="1">
                <a:latin typeface="Gotu"/>
                <a:ea typeface="Gotu"/>
                <a:cs typeface="Gotu"/>
                <a:sym typeface="Gotu"/>
              </a:defRPr>
            </a:lvl9pPr>
          </a:lstStyle>
          <a:p>
            <a:endParaRPr/>
          </a:p>
        </p:txBody>
      </p:sp>
      <p:sp>
        <p:nvSpPr>
          <p:cNvPr id="246" name="Google Shape;246;p18"/>
          <p:cNvSpPr txBox="1">
            <a:spLocks noGrp="1"/>
          </p:cNvSpPr>
          <p:nvPr>
            <p:ph type="subTitle" idx="2"/>
          </p:nvPr>
        </p:nvSpPr>
        <p:spPr>
          <a:xfrm>
            <a:off x="739725" y="2660904"/>
            <a:ext cx="2256300" cy="149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47" name="Google Shape;247;p18"/>
          <p:cNvSpPr txBox="1">
            <a:spLocks noGrp="1"/>
          </p:cNvSpPr>
          <p:nvPr>
            <p:ph type="subTitle" idx="3"/>
          </p:nvPr>
        </p:nvSpPr>
        <p:spPr>
          <a:xfrm>
            <a:off x="3457030" y="2375850"/>
            <a:ext cx="2256300" cy="359700"/>
          </a:xfrm>
          <a:prstGeom prst="rect">
            <a:avLst/>
          </a:prstGeom>
        </p:spPr>
        <p:txBody>
          <a:bodyPr spcFirstLastPara="1" wrap="square" lIns="91425" tIns="91425" rIns="91425" bIns="91425" anchor="b" anchorCtr="0">
            <a:noAutofit/>
          </a:bodyPr>
          <a:lstStyle>
            <a:lvl1pPr lvl="0" rtl="0">
              <a:spcBef>
                <a:spcPts val="0"/>
              </a:spcBef>
              <a:spcAft>
                <a:spcPts val="0"/>
              </a:spcAft>
              <a:buSzPts val="1900"/>
              <a:buFont typeface="Gotu"/>
              <a:buNone/>
              <a:defRPr sz="1900" b="1">
                <a:latin typeface="Gotu"/>
                <a:ea typeface="Gotu"/>
                <a:cs typeface="Gotu"/>
                <a:sym typeface="Gotu"/>
              </a:defRPr>
            </a:lvl1pPr>
            <a:lvl2pPr lvl="1" algn="ctr" rtl="0">
              <a:spcBef>
                <a:spcPts val="0"/>
              </a:spcBef>
              <a:spcAft>
                <a:spcPts val="0"/>
              </a:spcAft>
              <a:buSzPts val="1900"/>
              <a:buFont typeface="Gotu"/>
              <a:buNone/>
              <a:defRPr sz="1900" b="1">
                <a:latin typeface="Gotu"/>
                <a:ea typeface="Gotu"/>
                <a:cs typeface="Gotu"/>
                <a:sym typeface="Gotu"/>
              </a:defRPr>
            </a:lvl2pPr>
            <a:lvl3pPr lvl="2" algn="ctr" rtl="0">
              <a:spcBef>
                <a:spcPts val="0"/>
              </a:spcBef>
              <a:spcAft>
                <a:spcPts val="0"/>
              </a:spcAft>
              <a:buSzPts val="1900"/>
              <a:buFont typeface="Gotu"/>
              <a:buNone/>
              <a:defRPr sz="1900" b="1">
                <a:latin typeface="Gotu"/>
                <a:ea typeface="Gotu"/>
                <a:cs typeface="Gotu"/>
                <a:sym typeface="Gotu"/>
              </a:defRPr>
            </a:lvl3pPr>
            <a:lvl4pPr lvl="3" algn="ctr" rtl="0">
              <a:spcBef>
                <a:spcPts val="0"/>
              </a:spcBef>
              <a:spcAft>
                <a:spcPts val="0"/>
              </a:spcAft>
              <a:buSzPts val="1900"/>
              <a:buFont typeface="Gotu"/>
              <a:buNone/>
              <a:defRPr sz="1900" b="1">
                <a:latin typeface="Gotu"/>
                <a:ea typeface="Gotu"/>
                <a:cs typeface="Gotu"/>
                <a:sym typeface="Gotu"/>
              </a:defRPr>
            </a:lvl4pPr>
            <a:lvl5pPr lvl="4" algn="ctr" rtl="0">
              <a:spcBef>
                <a:spcPts val="0"/>
              </a:spcBef>
              <a:spcAft>
                <a:spcPts val="0"/>
              </a:spcAft>
              <a:buSzPts val="1900"/>
              <a:buFont typeface="Gotu"/>
              <a:buNone/>
              <a:defRPr sz="1900" b="1">
                <a:latin typeface="Gotu"/>
                <a:ea typeface="Gotu"/>
                <a:cs typeface="Gotu"/>
                <a:sym typeface="Gotu"/>
              </a:defRPr>
            </a:lvl5pPr>
            <a:lvl6pPr lvl="5" algn="ctr" rtl="0">
              <a:spcBef>
                <a:spcPts val="0"/>
              </a:spcBef>
              <a:spcAft>
                <a:spcPts val="0"/>
              </a:spcAft>
              <a:buSzPts val="1900"/>
              <a:buFont typeface="Gotu"/>
              <a:buNone/>
              <a:defRPr sz="1900" b="1">
                <a:latin typeface="Gotu"/>
                <a:ea typeface="Gotu"/>
                <a:cs typeface="Gotu"/>
                <a:sym typeface="Gotu"/>
              </a:defRPr>
            </a:lvl6pPr>
            <a:lvl7pPr lvl="6" algn="ctr" rtl="0">
              <a:spcBef>
                <a:spcPts val="0"/>
              </a:spcBef>
              <a:spcAft>
                <a:spcPts val="0"/>
              </a:spcAft>
              <a:buSzPts val="1900"/>
              <a:buFont typeface="Gotu"/>
              <a:buNone/>
              <a:defRPr sz="1900" b="1">
                <a:latin typeface="Gotu"/>
                <a:ea typeface="Gotu"/>
                <a:cs typeface="Gotu"/>
                <a:sym typeface="Gotu"/>
              </a:defRPr>
            </a:lvl7pPr>
            <a:lvl8pPr lvl="7" algn="ctr" rtl="0">
              <a:spcBef>
                <a:spcPts val="0"/>
              </a:spcBef>
              <a:spcAft>
                <a:spcPts val="0"/>
              </a:spcAft>
              <a:buSzPts val="1900"/>
              <a:buFont typeface="Gotu"/>
              <a:buNone/>
              <a:defRPr sz="1900" b="1">
                <a:latin typeface="Gotu"/>
                <a:ea typeface="Gotu"/>
                <a:cs typeface="Gotu"/>
                <a:sym typeface="Gotu"/>
              </a:defRPr>
            </a:lvl8pPr>
            <a:lvl9pPr lvl="8" algn="ctr" rtl="0">
              <a:spcBef>
                <a:spcPts val="0"/>
              </a:spcBef>
              <a:spcAft>
                <a:spcPts val="0"/>
              </a:spcAft>
              <a:buSzPts val="1900"/>
              <a:buFont typeface="Gotu"/>
              <a:buNone/>
              <a:defRPr sz="1900" b="1">
                <a:latin typeface="Gotu"/>
                <a:ea typeface="Gotu"/>
                <a:cs typeface="Gotu"/>
                <a:sym typeface="Gotu"/>
              </a:defRPr>
            </a:lvl9pPr>
          </a:lstStyle>
          <a:p>
            <a:endParaRPr/>
          </a:p>
        </p:txBody>
      </p:sp>
      <p:sp>
        <p:nvSpPr>
          <p:cNvPr id="248" name="Google Shape;248;p18"/>
          <p:cNvSpPr txBox="1">
            <a:spLocks noGrp="1"/>
          </p:cNvSpPr>
          <p:nvPr>
            <p:ph type="subTitle" idx="4"/>
          </p:nvPr>
        </p:nvSpPr>
        <p:spPr>
          <a:xfrm>
            <a:off x="3457035" y="2660904"/>
            <a:ext cx="2256300" cy="149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49" name="Google Shape;249;p18"/>
          <p:cNvSpPr txBox="1">
            <a:spLocks noGrp="1"/>
          </p:cNvSpPr>
          <p:nvPr>
            <p:ph type="subTitle" idx="5"/>
          </p:nvPr>
        </p:nvSpPr>
        <p:spPr>
          <a:xfrm>
            <a:off x="6174330" y="2375850"/>
            <a:ext cx="2256300" cy="359700"/>
          </a:xfrm>
          <a:prstGeom prst="rect">
            <a:avLst/>
          </a:prstGeom>
        </p:spPr>
        <p:txBody>
          <a:bodyPr spcFirstLastPara="1" wrap="square" lIns="91425" tIns="91425" rIns="91425" bIns="91425" anchor="b" anchorCtr="0">
            <a:noAutofit/>
          </a:bodyPr>
          <a:lstStyle>
            <a:lvl1pPr lvl="0" rtl="0">
              <a:spcBef>
                <a:spcPts val="0"/>
              </a:spcBef>
              <a:spcAft>
                <a:spcPts val="0"/>
              </a:spcAft>
              <a:buSzPts val="1900"/>
              <a:buFont typeface="Gotu"/>
              <a:buNone/>
              <a:defRPr sz="1900" b="1">
                <a:latin typeface="Gotu"/>
                <a:ea typeface="Gotu"/>
                <a:cs typeface="Gotu"/>
                <a:sym typeface="Gotu"/>
              </a:defRPr>
            </a:lvl1pPr>
            <a:lvl2pPr lvl="1" algn="ctr" rtl="0">
              <a:spcBef>
                <a:spcPts val="0"/>
              </a:spcBef>
              <a:spcAft>
                <a:spcPts val="0"/>
              </a:spcAft>
              <a:buSzPts val="1900"/>
              <a:buFont typeface="Gotu"/>
              <a:buNone/>
              <a:defRPr sz="1900" b="1">
                <a:latin typeface="Gotu"/>
                <a:ea typeface="Gotu"/>
                <a:cs typeface="Gotu"/>
                <a:sym typeface="Gotu"/>
              </a:defRPr>
            </a:lvl2pPr>
            <a:lvl3pPr lvl="2" algn="ctr" rtl="0">
              <a:spcBef>
                <a:spcPts val="0"/>
              </a:spcBef>
              <a:spcAft>
                <a:spcPts val="0"/>
              </a:spcAft>
              <a:buSzPts val="1900"/>
              <a:buFont typeface="Gotu"/>
              <a:buNone/>
              <a:defRPr sz="1900" b="1">
                <a:latin typeface="Gotu"/>
                <a:ea typeface="Gotu"/>
                <a:cs typeface="Gotu"/>
                <a:sym typeface="Gotu"/>
              </a:defRPr>
            </a:lvl3pPr>
            <a:lvl4pPr lvl="3" algn="ctr" rtl="0">
              <a:spcBef>
                <a:spcPts val="0"/>
              </a:spcBef>
              <a:spcAft>
                <a:spcPts val="0"/>
              </a:spcAft>
              <a:buSzPts val="1900"/>
              <a:buFont typeface="Gotu"/>
              <a:buNone/>
              <a:defRPr sz="1900" b="1">
                <a:latin typeface="Gotu"/>
                <a:ea typeface="Gotu"/>
                <a:cs typeface="Gotu"/>
                <a:sym typeface="Gotu"/>
              </a:defRPr>
            </a:lvl4pPr>
            <a:lvl5pPr lvl="4" algn="ctr" rtl="0">
              <a:spcBef>
                <a:spcPts val="0"/>
              </a:spcBef>
              <a:spcAft>
                <a:spcPts val="0"/>
              </a:spcAft>
              <a:buSzPts val="1900"/>
              <a:buFont typeface="Gotu"/>
              <a:buNone/>
              <a:defRPr sz="1900" b="1">
                <a:latin typeface="Gotu"/>
                <a:ea typeface="Gotu"/>
                <a:cs typeface="Gotu"/>
                <a:sym typeface="Gotu"/>
              </a:defRPr>
            </a:lvl5pPr>
            <a:lvl6pPr lvl="5" algn="ctr" rtl="0">
              <a:spcBef>
                <a:spcPts val="0"/>
              </a:spcBef>
              <a:spcAft>
                <a:spcPts val="0"/>
              </a:spcAft>
              <a:buSzPts val="1900"/>
              <a:buFont typeface="Gotu"/>
              <a:buNone/>
              <a:defRPr sz="1900" b="1">
                <a:latin typeface="Gotu"/>
                <a:ea typeface="Gotu"/>
                <a:cs typeface="Gotu"/>
                <a:sym typeface="Gotu"/>
              </a:defRPr>
            </a:lvl6pPr>
            <a:lvl7pPr lvl="6" algn="ctr" rtl="0">
              <a:spcBef>
                <a:spcPts val="0"/>
              </a:spcBef>
              <a:spcAft>
                <a:spcPts val="0"/>
              </a:spcAft>
              <a:buSzPts val="1900"/>
              <a:buFont typeface="Gotu"/>
              <a:buNone/>
              <a:defRPr sz="1900" b="1">
                <a:latin typeface="Gotu"/>
                <a:ea typeface="Gotu"/>
                <a:cs typeface="Gotu"/>
                <a:sym typeface="Gotu"/>
              </a:defRPr>
            </a:lvl7pPr>
            <a:lvl8pPr lvl="7" algn="ctr" rtl="0">
              <a:spcBef>
                <a:spcPts val="0"/>
              </a:spcBef>
              <a:spcAft>
                <a:spcPts val="0"/>
              </a:spcAft>
              <a:buSzPts val="1900"/>
              <a:buFont typeface="Gotu"/>
              <a:buNone/>
              <a:defRPr sz="1900" b="1">
                <a:latin typeface="Gotu"/>
                <a:ea typeface="Gotu"/>
                <a:cs typeface="Gotu"/>
                <a:sym typeface="Gotu"/>
              </a:defRPr>
            </a:lvl8pPr>
            <a:lvl9pPr lvl="8" algn="ctr" rtl="0">
              <a:spcBef>
                <a:spcPts val="0"/>
              </a:spcBef>
              <a:spcAft>
                <a:spcPts val="0"/>
              </a:spcAft>
              <a:buSzPts val="1900"/>
              <a:buFont typeface="Gotu"/>
              <a:buNone/>
              <a:defRPr sz="1900" b="1">
                <a:latin typeface="Gotu"/>
                <a:ea typeface="Gotu"/>
                <a:cs typeface="Gotu"/>
                <a:sym typeface="Gotu"/>
              </a:defRPr>
            </a:lvl9pPr>
          </a:lstStyle>
          <a:p>
            <a:endParaRPr/>
          </a:p>
        </p:txBody>
      </p:sp>
      <p:sp>
        <p:nvSpPr>
          <p:cNvPr id="250" name="Google Shape;250;p18"/>
          <p:cNvSpPr txBox="1">
            <a:spLocks noGrp="1"/>
          </p:cNvSpPr>
          <p:nvPr>
            <p:ph type="subTitle" idx="6"/>
          </p:nvPr>
        </p:nvSpPr>
        <p:spPr>
          <a:xfrm>
            <a:off x="6174344" y="2660904"/>
            <a:ext cx="2256300" cy="149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grpSp>
        <p:nvGrpSpPr>
          <p:cNvPr id="251" name="Google Shape;251;p18"/>
          <p:cNvGrpSpPr/>
          <p:nvPr/>
        </p:nvGrpSpPr>
        <p:grpSpPr>
          <a:xfrm rot="9611870">
            <a:off x="-1051297" y="-2210443"/>
            <a:ext cx="3529047" cy="3516475"/>
            <a:chOff x="5509450" y="2373717"/>
            <a:chExt cx="2447385" cy="2438666"/>
          </a:xfrm>
        </p:grpSpPr>
        <p:sp>
          <p:nvSpPr>
            <p:cNvPr id="252" name="Google Shape;252;p18"/>
            <p:cNvSpPr/>
            <p:nvPr/>
          </p:nvSpPr>
          <p:spPr>
            <a:xfrm>
              <a:off x="5509450" y="2373717"/>
              <a:ext cx="2447385" cy="2438666"/>
            </a:xfrm>
            <a:custGeom>
              <a:avLst/>
              <a:gdLst/>
              <a:ahLst/>
              <a:cxnLst/>
              <a:rect l="l" t="t" r="r" b="b"/>
              <a:pathLst>
                <a:path w="2529597" h="2482103" extrusionOk="0">
                  <a:moveTo>
                    <a:pt x="1871817" y="2101425"/>
                  </a:moveTo>
                  <a:cubicBezTo>
                    <a:pt x="1863641" y="2111114"/>
                    <a:pt x="1855056" y="2120497"/>
                    <a:pt x="1846164" y="2129368"/>
                  </a:cubicBezTo>
                  <a:lnTo>
                    <a:pt x="1562137" y="2441103"/>
                  </a:lnTo>
                  <a:cubicBezTo>
                    <a:pt x="1562137" y="2441103"/>
                    <a:pt x="1553" y="1216047"/>
                    <a:pt x="817" y="1215464"/>
                  </a:cubicBezTo>
                  <a:cubicBezTo>
                    <a:pt x="-6327" y="1209853"/>
                    <a:pt x="35639" y="1124123"/>
                    <a:pt x="38807" y="1117327"/>
                  </a:cubicBezTo>
                  <a:cubicBezTo>
                    <a:pt x="76173" y="1037321"/>
                    <a:pt x="125047" y="962548"/>
                    <a:pt x="182772" y="895768"/>
                  </a:cubicBezTo>
                  <a:cubicBezTo>
                    <a:pt x="319236" y="737892"/>
                    <a:pt x="506873" y="633633"/>
                    <a:pt x="708217" y="583736"/>
                  </a:cubicBezTo>
                  <a:cubicBezTo>
                    <a:pt x="806436" y="559392"/>
                    <a:pt x="908641" y="546166"/>
                    <a:pt x="1009925" y="547270"/>
                  </a:cubicBezTo>
                  <a:cubicBezTo>
                    <a:pt x="1112130" y="548384"/>
                    <a:pt x="1216072" y="564256"/>
                    <a:pt x="1317459" y="544500"/>
                  </a:cubicBezTo>
                  <a:cubicBezTo>
                    <a:pt x="1374080" y="533442"/>
                    <a:pt x="1427534" y="510405"/>
                    <a:pt x="1471686" y="472763"/>
                  </a:cubicBezTo>
                  <a:cubicBezTo>
                    <a:pt x="1542412" y="412533"/>
                    <a:pt x="1585338" y="328818"/>
                    <a:pt x="1638279" y="254218"/>
                  </a:cubicBezTo>
                  <a:cubicBezTo>
                    <a:pt x="1688564" y="183544"/>
                    <a:pt x="1749990" y="120504"/>
                    <a:pt x="1823884" y="74563"/>
                  </a:cubicBezTo>
                  <a:cubicBezTo>
                    <a:pt x="2009896" y="-41000"/>
                    <a:pt x="2283702" y="-32200"/>
                    <a:pt x="2405224" y="171729"/>
                  </a:cubicBezTo>
                  <a:cubicBezTo>
                    <a:pt x="2523270" y="370016"/>
                    <a:pt x="2388360" y="633837"/>
                    <a:pt x="2253450" y="787931"/>
                  </a:cubicBezTo>
                  <a:cubicBezTo>
                    <a:pt x="2139492" y="918028"/>
                    <a:pt x="1932834" y="1025629"/>
                    <a:pt x="1888886" y="1204027"/>
                  </a:cubicBezTo>
                  <a:cubicBezTo>
                    <a:pt x="1871920" y="1273261"/>
                    <a:pt x="1888784" y="1355219"/>
                    <a:pt x="1907487" y="1426251"/>
                  </a:cubicBezTo>
                  <a:cubicBezTo>
                    <a:pt x="1912802" y="1446488"/>
                    <a:pt x="1918730" y="1467470"/>
                    <a:pt x="1924453" y="1487758"/>
                  </a:cubicBezTo>
                  <a:cubicBezTo>
                    <a:pt x="1947040" y="1567651"/>
                    <a:pt x="1970343" y="1650273"/>
                    <a:pt x="1976475" y="1742084"/>
                  </a:cubicBezTo>
                  <a:cubicBezTo>
                    <a:pt x="1985775" y="1881757"/>
                    <a:pt x="1948574" y="2009370"/>
                    <a:pt x="1871817" y="2101425"/>
                  </a:cubicBezTo>
                  <a:close/>
                </a:path>
              </a:pathLst>
            </a:custGeom>
            <a:solidFill>
              <a:schemeClr val="dk2"/>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8"/>
            <p:cNvSpPr/>
            <p:nvPr/>
          </p:nvSpPr>
          <p:spPr>
            <a:xfrm>
              <a:off x="5732595" y="2445620"/>
              <a:ext cx="2157279" cy="2251324"/>
            </a:xfrm>
            <a:custGeom>
              <a:avLst/>
              <a:gdLst/>
              <a:ahLst/>
              <a:cxnLst/>
              <a:rect l="l" t="t" r="r" b="b"/>
              <a:pathLst>
                <a:path w="2338514" h="2345129" extrusionOk="0">
                  <a:moveTo>
                    <a:pt x="1615306" y="1960108"/>
                  </a:moveTo>
                  <a:cubicBezTo>
                    <a:pt x="1617861" y="1957451"/>
                    <a:pt x="1355706" y="2244892"/>
                    <a:pt x="1348552" y="2253130"/>
                  </a:cubicBezTo>
                  <a:cubicBezTo>
                    <a:pt x="1348552" y="2253130"/>
                    <a:pt x="6399" y="1133099"/>
                    <a:pt x="6399" y="1133099"/>
                  </a:cubicBezTo>
                  <a:cubicBezTo>
                    <a:pt x="-39766" y="896249"/>
                    <a:pt x="168823" y="666647"/>
                    <a:pt x="471635" y="572015"/>
                  </a:cubicBezTo>
                  <a:cubicBezTo>
                    <a:pt x="749632" y="467634"/>
                    <a:pt x="1062379" y="669549"/>
                    <a:pt x="1306137" y="522221"/>
                  </a:cubicBezTo>
                  <a:cubicBezTo>
                    <a:pt x="1433074" y="423083"/>
                    <a:pt x="1479885" y="306957"/>
                    <a:pt x="1577797" y="180469"/>
                  </a:cubicBezTo>
                  <a:cubicBezTo>
                    <a:pt x="1725891" y="-14947"/>
                    <a:pt x="2031790" y="-91999"/>
                    <a:pt x="2137776" y="157095"/>
                  </a:cubicBezTo>
                  <a:cubicBezTo>
                    <a:pt x="2298748" y="608298"/>
                    <a:pt x="1410692" y="844636"/>
                    <a:pt x="1660378" y="1404749"/>
                  </a:cubicBezTo>
                  <a:cubicBezTo>
                    <a:pt x="1681228" y="1481944"/>
                    <a:pt x="1702793" y="1561755"/>
                    <a:pt x="1707494" y="1647209"/>
                  </a:cubicBezTo>
                  <a:cubicBezTo>
                    <a:pt x="1714240" y="1769691"/>
                    <a:pt x="1681432" y="1880808"/>
                    <a:pt x="1615306" y="1960108"/>
                  </a:cubicBezTo>
                  <a:close/>
                </a:path>
              </a:pathLst>
            </a:custGeom>
            <a:solidFill>
              <a:srgbClr val="0100A2">
                <a:alpha val="6688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8"/>
            <p:cNvSpPr/>
            <p:nvPr/>
          </p:nvSpPr>
          <p:spPr>
            <a:xfrm>
              <a:off x="5744475" y="2569820"/>
              <a:ext cx="2010208" cy="2023614"/>
            </a:xfrm>
            <a:custGeom>
              <a:avLst/>
              <a:gdLst/>
              <a:ahLst/>
              <a:cxnLst/>
              <a:rect l="l" t="t" r="r" b="b"/>
              <a:pathLst>
                <a:path w="2083117" h="2107931" extrusionOk="0">
                  <a:moveTo>
                    <a:pt x="1716202" y="18506"/>
                  </a:moveTo>
                  <a:cubicBezTo>
                    <a:pt x="1477451" y="105411"/>
                    <a:pt x="1433912" y="445109"/>
                    <a:pt x="1219384" y="554887"/>
                  </a:cubicBezTo>
                  <a:cubicBezTo>
                    <a:pt x="1163581" y="578128"/>
                    <a:pt x="1104097" y="568480"/>
                    <a:pt x="1046455" y="558781"/>
                  </a:cubicBezTo>
                  <a:cubicBezTo>
                    <a:pt x="646527" y="447531"/>
                    <a:pt x="280368" y="593561"/>
                    <a:pt x="0" y="935252"/>
                  </a:cubicBezTo>
                  <a:cubicBezTo>
                    <a:pt x="84340" y="914249"/>
                    <a:pt x="1235635" y="1923919"/>
                    <a:pt x="1318523" y="1982258"/>
                  </a:cubicBezTo>
                  <a:cubicBezTo>
                    <a:pt x="1318523" y="1982268"/>
                    <a:pt x="1459565" y="2021443"/>
                    <a:pt x="1459565" y="2021443"/>
                  </a:cubicBezTo>
                  <a:cubicBezTo>
                    <a:pt x="1788256" y="1693754"/>
                    <a:pt x="1445155" y="1287715"/>
                    <a:pt x="1511588" y="969113"/>
                  </a:cubicBezTo>
                  <a:cubicBezTo>
                    <a:pt x="1538366" y="862309"/>
                    <a:pt x="1614815" y="774178"/>
                    <a:pt x="1695658" y="698526"/>
                  </a:cubicBezTo>
                  <a:cubicBezTo>
                    <a:pt x="1776400" y="622863"/>
                    <a:pt x="1865216" y="553753"/>
                    <a:pt x="1929400" y="463578"/>
                  </a:cubicBezTo>
                  <a:cubicBezTo>
                    <a:pt x="2083117" y="281479"/>
                    <a:pt x="2018830" y="-86488"/>
                    <a:pt x="1716202" y="18506"/>
                  </a:cubicBezTo>
                  <a:close/>
                </a:path>
              </a:pathLst>
            </a:custGeom>
            <a:solidFill>
              <a:srgbClr val="005ACD">
                <a:alpha val="5188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8"/>
            <p:cNvSpPr/>
            <p:nvPr/>
          </p:nvSpPr>
          <p:spPr>
            <a:xfrm>
              <a:off x="5833395" y="2720300"/>
              <a:ext cx="1785762" cy="1905071"/>
            </a:xfrm>
            <a:custGeom>
              <a:avLst/>
              <a:gdLst/>
              <a:ahLst/>
              <a:cxnLst/>
              <a:rect l="l" t="t" r="r" b="b"/>
              <a:pathLst>
                <a:path w="1803800" h="1929186" extrusionOk="0">
                  <a:moveTo>
                    <a:pt x="1220621" y="1816904"/>
                  </a:moveTo>
                  <a:lnTo>
                    <a:pt x="65748" y="853185"/>
                  </a:lnTo>
                  <a:lnTo>
                    <a:pt x="0" y="820572"/>
                  </a:lnTo>
                  <a:cubicBezTo>
                    <a:pt x="59544" y="760353"/>
                    <a:pt x="136402" y="694114"/>
                    <a:pt x="228622" y="638453"/>
                  </a:cubicBezTo>
                  <a:cubicBezTo>
                    <a:pt x="391128" y="540296"/>
                    <a:pt x="560583" y="499997"/>
                    <a:pt x="732287" y="518690"/>
                  </a:cubicBezTo>
                  <a:cubicBezTo>
                    <a:pt x="739748" y="519497"/>
                    <a:pt x="746186" y="519446"/>
                    <a:pt x="749968" y="519405"/>
                  </a:cubicBezTo>
                  <a:lnTo>
                    <a:pt x="751296" y="519395"/>
                  </a:lnTo>
                  <a:cubicBezTo>
                    <a:pt x="779096" y="520213"/>
                    <a:pt x="807714" y="522880"/>
                    <a:pt x="838069" y="525701"/>
                  </a:cubicBezTo>
                  <a:cubicBezTo>
                    <a:pt x="927395" y="534000"/>
                    <a:pt x="1028578" y="543403"/>
                    <a:pt x="1126899" y="502449"/>
                  </a:cubicBezTo>
                  <a:cubicBezTo>
                    <a:pt x="1188017" y="477000"/>
                    <a:pt x="1242697" y="434626"/>
                    <a:pt x="1294208" y="372915"/>
                  </a:cubicBezTo>
                  <a:cubicBezTo>
                    <a:pt x="1336112" y="322692"/>
                    <a:pt x="1369430" y="267900"/>
                    <a:pt x="1401728" y="214907"/>
                  </a:cubicBezTo>
                  <a:lnTo>
                    <a:pt x="1402954" y="212944"/>
                  </a:lnTo>
                  <a:cubicBezTo>
                    <a:pt x="1425030" y="176713"/>
                    <a:pt x="1446391" y="146225"/>
                    <a:pt x="1468569" y="119764"/>
                  </a:cubicBezTo>
                  <a:cubicBezTo>
                    <a:pt x="1512006" y="67660"/>
                    <a:pt x="1556670" y="32747"/>
                    <a:pt x="1605012" y="13022"/>
                  </a:cubicBezTo>
                  <a:cubicBezTo>
                    <a:pt x="1696997" y="-24447"/>
                    <a:pt x="1754129" y="25062"/>
                    <a:pt x="1776921" y="83880"/>
                  </a:cubicBezTo>
                  <a:cubicBezTo>
                    <a:pt x="1803800" y="153185"/>
                    <a:pt x="1768029" y="259386"/>
                    <a:pt x="1718767" y="328456"/>
                  </a:cubicBezTo>
                  <a:cubicBezTo>
                    <a:pt x="1711203" y="339065"/>
                    <a:pt x="1702822" y="349929"/>
                    <a:pt x="1693727" y="360732"/>
                  </a:cubicBezTo>
                  <a:cubicBezTo>
                    <a:pt x="1693727" y="360732"/>
                    <a:pt x="1693727" y="360732"/>
                    <a:pt x="1693727" y="360743"/>
                  </a:cubicBezTo>
                  <a:cubicBezTo>
                    <a:pt x="1654582" y="407665"/>
                    <a:pt x="1607567" y="449783"/>
                    <a:pt x="1557794" y="494375"/>
                  </a:cubicBezTo>
                  <a:cubicBezTo>
                    <a:pt x="1537865" y="512251"/>
                    <a:pt x="1517219" y="530750"/>
                    <a:pt x="1496983" y="549668"/>
                  </a:cubicBezTo>
                  <a:cubicBezTo>
                    <a:pt x="1460291" y="583968"/>
                    <a:pt x="1429936" y="615702"/>
                    <a:pt x="1404078" y="646681"/>
                  </a:cubicBezTo>
                  <a:cubicBezTo>
                    <a:pt x="1343777" y="719021"/>
                    <a:pt x="1305349" y="790340"/>
                    <a:pt x="1286747" y="864704"/>
                  </a:cubicBezTo>
                  <a:cubicBezTo>
                    <a:pt x="1257824" y="980144"/>
                    <a:pt x="1280411" y="1096770"/>
                    <a:pt x="1303407" y="1185484"/>
                  </a:cubicBezTo>
                  <a:cubicBezTo>
                    <a:pt x="1308721" y="1206333"/>
                    <a:pt x="1314547" y="1227122"/>
                    <a:pt x="1320066" y="1247225"/>
                  </a:cubicBezTo>
                  <a:cubicBezTo>
                    <a:pt x="1338769" y="1314711"/>
                    <a:pt x="1356451" y="1378456"/>
                    <a:pt x="1360335" y="1442058"/>
                  </a:cubicBezTo>
                  <a:cubicBezTo>
                    <a:pt x="1361254" y="1457450"/>
                    <a:pt x="1363298" y="1474518"/>
                    <a:pt x="1365445" y="1492578"/>
                  </a:cubicBezTo>
                  <a:cubicBezTo>
                    <a:pt x="1376994" y="1587782"/>
                    <a:pt x="1397435" y="1785517"/>
                    <a:pt x="1298807" y="1904739"/>
                  </a:cubicBezTo>
                  <a:lnTo>
                    <a:pt x="1220621" y="1816904"/>
                  </a:lnTo>
                  <a:close/>
                </a:path>
              </a:pathLst>
            </a:custGeom>
            <a:solidFill>
              <a:srgbClr val="307DE0">
                <a:alpha val="5813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a:off x="5918355" y="2826860"/>
              <a:ext cx="1596677" cy="1712746"/>
            </a:xfrm>
            <a:custGeom>
              <a:avLst/>
              <a:gdLst/>
              <a:ahLst/>
              <a:cxnLst/>
              <a:rect l="l" t="t" r="r" b="b"/>
              <a:pathLst>
                <a:path w="1646059" h="1779476" extrusionOk="0">
                  <a:moveTo>
                    <a:pt x="0" y="764977"/>
                  </a:moveTo>
                  <a:cubicBezTo>
                    <a:pt x="440145" y="255047"/>
                    <a:pt x="940642" y="863461"/>
                    <a:pt x="1312667" y="253166"/>
                  </a:cubicBezTo>
                  <a:cubicBezTo>
                    <a:pt x="1353344" y="191496"/>
                    <a:pt x="1384721" y="122998"/>
                    <a:pt x="1434903" y="67920"/>
                  </a:cubicBezTo>
                  <a:cubicBezTo>
                    <a:pt x="1550088" y="-65150"/>
                    <a:pt x="1646059" y="13588"/>
                    <a:pt x="1566952" y="163788"/>
                  </a:cubicBezTo>
                  <a:cubicBezTo>
                    <a:pt x="1530158" y="234350"/>
                    <a:pt x="1467813" y="287855"/>
                    <a:pt x="1409863" y="340490"/>
                  </a:cubicBezTo>
                  <a:cubicBezTo>
                    <a:pt x="1270354" y="459967"/>
                    <a:pt x="1129005" y="596533"/>
                    <a:pt x="1080662" y="779571"/>
                  </a:cubicBezTo>
                  <a:cubicBezTo>
                    <a:pt x="991949" y="1097694"/>
                    <a:pt x="1248380" y="1402284"/>
                    <a:pt x="1137692" y="1714326"/>
                  </a:cubicBezTo>
                  <a:lnTo>
                    <a:pt x="0" y="764977"/>
                  </a:lnTo>
                  <a:close/>
                </a:path>
              </a:pathLst>
            </a:custGeom>
            <a:solidFill>
              <a:srgbClr val="E7E7E7">
                <a:alpha val="2813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TITLE_AND_TWO_COLUMNS_1_1_1">
    <p:spTree>
      <p:nvGrpSpPr>
        <p:cNvPr id="1" name="Shape 258"/>
        <p:cNvGrpSpPr/>
        <p:nvPr/>
      </p:nvGrpSpPr>
      <p:grpSpPr>
        <a:xfrm>
          <a:off x="0" y="0"/>
          <a:ext cx="0" cy="0"/>
          <a:chOff x="0" y="0"/>
          <a:chExt cx="0" cy="0"/>
        </a:xfrm>
      </p:grpSpPr>
      <p:sp>
        <p:nvSpPr>
          <p:cNvPr id="259" name="Google Shape;259;p19"/>
          <p:cNvSpPr txBox="1">
            <a:spLocks noGrp="1"/>
          </p:cNvSpPr>
          <p:nvPr>
            <p:ph type="title"/>
          </p:nvPr>
        </p:nvSpPr>
        <p:spPr>
          <a:xfrm>
            <a:off x="724275" y="463300"/>
            <a:ext cx="7695600" cy="5595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60" name="Google Shape;260;p19"/>
          <p:cNvSpPr txBox="1">
            <a:spLocks noGrp="1"/>
          </p:cNvSpPr>
          <p:nvPr>
            <p:ph type="subTitle" idx="1"/>
          </p:nvPr>
        </p:nvSpPr>
        <p:spPr>
          <a:xfrm>
            <a:off x="1384373" y="1554480"/>
            <a:ext cx="3017400" cy="359700"/>
          </a:xfrm>
          <a:prstGeom prst="rect">
            <a:avLst/>
          </a:prstGeom>
        </p:spPr>
        <p:txBody>
          <a:bodyPr spcFirstLastPara="1" wrap="square" lIns="91425" tIns="91425" rIns="91425" bIns="91425" anchor="b" anchorCtr="0">
            <a:noAutofit/>
          </a:bodyPr>
          <a:lstStyle>
            <a:lvl1pPr lvl="0" rtl="0">
              <a:spcBef>
                <a:spcPts val="0"/>
              </a:spcBef>
              <a:spcAft>
                <a:spcPts val="0"/>
              </a:spcAft>
              <a:buSzPts val="1900"/>
              <a:buFont typeface="Gotu"/>
              <a:buNone/>
              <a:defRPr sz="1900" b="1">
                <a:latin typeface="Gotu"/>
                <a:ea typeface="Gotu"/>
                <a:cs typeface="Gotu"/>
                <a:sym typeface="Gotu"/>
              </a:defRPr>
            </a:lvl1pPr>
            <a:lvl2pPr lvl="1" algn="ctr" rtl="0">
              <a:spcBef>
                <a:spcPts val="0"/>
              </a:spcBef>
              <a:spcAft>
                <a:spcPts val="0"/>
              </a:spcAft>
              <a:buSzPts val="1900"/>
              <a:buFont typeface="Gotu"/>
              <a:buNone/>
              <a:defRPr sz="1900" b="1">
                <a:latin typeface="Gotu"/>
                <a:ea typeface="Gotu"/>
                <a:cs typeface="Gotu"/>
                <a:sym typeface="Gotu"/>
              </a:defRPr>
            </a:lvl2pPr>
            <a:lvl3pPr lvl="2" algn="ctr" rtl="0">
              <a:spcBef>
                <a:spcPts val="0"/>
              </a:spcBef>
              <a:spcAft>
                <a:spcPts val="0"/>
              </a:spcAft>
              <a:buSzPts val="1900"/>
              <a:buFont typeface="Gotu"/>
              <a:buNone/>
              <a:defRPr sz="1900" b="1">
                <a:latin typeface="Gotu"/>
                <a:ea typeface="Gotu"/>
                <a:cs typeface="Gotu"/>
                <a:sym typeface="Gotu"/>
              </a:defRPr>
            </a:lvl3pPr>
            <a:lvl4pPr lvl="3" algn="ctr" rtl="0">
              <a:spcBef>
                <a:spcPts val="0"/>
              </a:spcBef>
              <a:spcAft>
                <a:spcPts val="0"/>
              </a:spcAft>
              <a:buSzPts val="1900"/>
              <a:buFont typeface="Gotu"/>
              <a:buNone/>
              <a:defRPr sz="1900" b="1">
                <a:latin typeface="Gotu"/>
                <a:ea typeface="Gotu"/>
                <a:cs typeface="Gotu"/>
                <a:sym typeface="Gotu"/>
              </a:defRPr>
            </a:lvl4pPr>
            <a:lvl5pPr lvl="4" algn="ctr" rtl="0">
              <a:spcBef>
                <a:spcPts val="0"/>
              </a:spcBef>
              <a:spcAft>
                <a:spcPts val="0"/>
              </a:spcAft>
              <a:buSzPts val="1900"/>
              <a:buFont typeface="Gotu"/>
              <a:buNone/>
              <a:defRPr sz="1900" b="1">
                <a:latin typeface="Gotu"/>
                <a:ea typeface="Gotu"/>
                <a:cs typeface="Gotu"/>
                <a:sym typeface="Gotu"/>
              </a:defRPr>
            </a:lvl5pPr>
            <a:lvl6pPr lvl="5" algn="ctr" rtl="0">
              <a:spcBef>
                <a:spcPts val="0"/>
              </a:spcBef>
              <a:spcAft>
                <a:spcPts val="0"/>
              </a:spcAft>
              <a:buSzPts val="1900"/>
              <a:buFont typeface="Gotu"/>
              <a:buNone/>
              <a:defRPr sz="1900" b="1">
                <a:latin typeface="Gotu"/>
                <a:ea typeface="Gotu"/>
                <a:cs typeface="Gotu"/>
                <a:sym typeface="Gotu"/>
              </a:defRPr>
            </a:lvl6pPr>
            <a:lvl7pPr lvl="6" algn="ctr" rtl="0">
              <a:spcBef>
                <a:spcPts val="0"/>
              </a:spcBef>
              <a:spcAft>
                <a:spcPts val="0"/>
              </a:spcAft>
              <a:buSzPts val="1900"/>
              <a:buFont typeface="Gotu"/>
              <a:buNone/>
              <a:defRPr sz="1900" b="1">
                <a:latin typeface="Gotu"/>
                <a:ea typeface="Gotu"/>
                <a:cs typeface="Gotu"/>
                <a:sym typeface="Gotu"/>
              </a:defRPr>
            </a:lvl7pPr>
            <a:lvl8pPr lvl="7" algn="ctr" rtl="0">
              <a:spcBef>
                <a:spcPts val="0"/>
              </a:spcBef>
              <a:spcAft>
                <a:spcPts val="0"/>
              </a:spcAft>
              <a:buSzPts val="1900"/>
              <a:buFont typeface="Gotu"/>
              <a:buNone/>
              <a:defRPr sz="1900" b="1">
                <a:latin typeface="Gotu"/>
                <a:ea typeface="Gotu"/>
                <a:cs typeface="Gotu"/>
                <a:sym typeface="Gotu"/>
              </a:defRPr>
            </a:lvl8pPr>
            <a:lvl9pPr lvl="8" algn="ctr" rtl="0">
              <a:spcBef>
                <a:spcPts val="0"/>
              </a:spcBef>
              <a:spcAft>
                <a:spcPts val="0"/>
              </a:spcAft>
              <a:buSzPts val="1900"/>
              <a:buFont typeface="Gotu"/>
              <a:buNone/>
              <a:defRPr sz="1900" b="1">
                <a:latin typeface="Gotu"/>
                <a:ea typeface="Gotu"/>
                <a:cs typeface="Gotu"/>
                <a:sym typeface="Gotu"/>
              </a:defRPr>
            </a:lvl9pPr>
          </a:lstStyle>
          <a:p>
            <a:endParaRPr/>
          </a:p>
        </p:txBody>
      </p:sp>
      <p:sp>
        <p:nvSpPr>
          <p:cNvPr id="261" name="Google Shape;261;p19"/>
          <p:cNvSpPr txBox="1">
            <a:spLocks noGrp="1"/>
          </p:cNvSpPr>
          <p:nvPr>
            <p:ph type="subTitle" idx="2"/>
          </p:nvPr>
        </p:nvSpPr>
        <p:spPr>
          <a:xfrm>
            <a:off x="1384398" y="1839849"/>
            <a:ext cx="3017400" cy="93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62" name="Google Shape;262;p19"/>
          <p:cNvSpPr txBox="1">
            <a:spLocks noGrp="1"/>
          </p:cNvSpPr>
          <p:nvPr>
            <p:ph type="subTitle" idx="3"/>
          </p:nvPr>
        </p:nvSpPr>
        <p:spPr>
          <a:xfrm>
            <a:off x="5311182" y="1554480"/>
            <a:ext cx="3017400" cy="359700"/>
          </a:xfrm>
          <a:prstGeom prst="rect">
            <a:avLst/>
          </a:prstGeom>
        </p:spPr>
        <p:txBody>
          <a:bodyPr spcFirstLastPara="1" wrap="square" lIns="91425" tIns="91425" rIns="91425" bIns="91425" anchor="b" anchorCtr="0">
            <a:noAutofit/>
          </a:bodyPr>
          <a:lstStyle>
            <a:lvl1pPr lvl="0" rtl="0">
              <a:spcBef>
                <a:spcPts val="0"/>
              </a:spcBef>
              <a:spcAft>
                <a:spcPts val="0"/>
              </a:spcAft>
              <a:buSzPts val="1900"/>
              <a:buFont typeface="Gotu"/>
              <a:buNone/>
              <a:defRPr sz="1900" b="1">
                <a:latin typeface="Gotu"/>
                <a:ea typeface="Gotu"/>
                <a:cs typeface="Gotu"/>
                <a:sym typeface="Gotu"/>
              </a:defRPr>
            </a:lvl1pPr>
            <a:lvl2pPr lvl="1" algn="ctr" rtl="0">
              <a:spcBef>
                <a:spcPts val="0"/>
              </a:spcBef>
              <a:spcAft>
                <a:spcPts val="0"/>
              </a:spcAft>
              <a:buSzPts val="1900"/>
              <a:buFont typeface="Gotu"/>
              <a:buNone/>
              <a:defRPr sz="1900" b="1">
                <a:latin typeface="Gotu"/>
                <a:ea typeface="Gotu"/>
                <a:cs typeface="Gotu"/>
                <a:sym typeface="Gotu"/>
              </a:defRPr>
            </a:lvl2pPr>
            <a:lvl3pPr lvl="2" algn="ctr" rtl="0">
              <a:spcBef>
                <a:spcPts val="0"/>
              </a:spcBef>
              <a:spcAft>
                <a:spcPts val="0"/>
              </a:spcAft>
              <a:buSzPts val="1900"/>
              <a:buFont typeface="Gotu"/>
              <a:buNone/>
              <a:defRPr sz="1900" b="1">
                <a:latin typeface="Gotu"/>
                <a:ea typeface="Gotu"/>
                <a:cs typeface="Gotu"/>
                <a:sym typeface="Gotu"/>
              </a:defRPr>
            </a:lvl3pPr>
            <a:lvl4pPr lvl="3" algn="ctr" rtl="0">
              <a:spcBef>
                <a:spcPts val="0"/>
              </a:spcBef>
              <a:spcAft>
                <a:spcPts val="0"/>
              </a:spcAft>
              <a:buSzPts val="1900"/>
              <a:buFont typeface="Gotu"/>
              <a:buNone/>
              <a:defRPr sz="1900" b="1">
                <a:latin typeface="Gotu"/>
                <a:ea typeface="Gotu"/>
                <a:cs typeface="Gotu"/>
                <a:sym typeface="Gotu"/>
              </a:defRPr>
            </a:lvl4pPr>
            <a:lvl5pPr lvl="4" algn="ctr" rtl="0">
              <a:spcBef>
                <a:spcPts val="0"/>
              </a:spcBef>
              <a:spcAft>
                <a:spcPts val="0"/>
              </a:spcAft>
              <a:buSzPts val="1900"/>
              <a:buFont typeface="Gotu"/>
              <a:buNone/>
              <a:defRPr sz="1900" b="1">
                <a:latin typeface="Gotu"/>
                <a:ea typeface="Gotu"/>
                <a:cs typeface="Gotu"/>
                <a:sym typeface="Gotu"/>
              </a:defRPr>
            </a:lvl5pPr>
            <a:lvl6pPr lvl="5" algn="ctr" rtl="0">
              <a:spcBef>
                <a:spcPts val="0"/>
              </a:spcBef>
              <a:spcAft>
                <a:spcPts val="0"/>
              </a:spcAft>
              <a:buSzPts val="1900"/>
              <a:buFont typeface="Gotu"/>
              <a:buNone/>
              <a:defRPr sz="1900" b="1">
                <a:latin typeface="Gotu"/>
                <a:ea typeface="Gotu"/>
                <a:cs typeface="Gotu"/>
                <a:sym typeface="Gotu"/>
              </a:defRPr>
            </a:lvl6pPr>
            <a:lvl7pPr lvl="6" algn="ctr" rtl="0">
              <a:spcBef>
                <a:spcPts val="0"/>
              </a:spcBef>
              <a:spcAft>
                <a:spcPts val="0"/>
              </a:spcAft>
              <a:buSzPts val="1900"/>
              <a:buFont typeface="Gotu"/>
              <a:buNone/>
              <a:defRPr sz="1900" b="1">
                <a:latin typeface="Gotu"/>
                <a:ea typeface="Gotu"/>
                <a:cs typeface="Gotu"/>
                <a:sym typeface="Gotu"/>
              </a:defRPr>
            </a:lvl7pPr>
            <a:lvl8pPr lvl="7" algn="ctr" rtl="0">
              <a:spcBef>
                <a:spcPts val="0"/>
              </a:spcBef>
              <a:spcAft>
                <a:spcPts val="0"/>
              </a:spcAft>
              <a:buSzPts val="1900"/>
              <a:buFont typeface="Gotu"/>
              <a:buNone/>
              <a:defRPr sz="1900" b="1">
                <a:latin typeface="Gotu"/>
                <a:ea typeface="Gotu"/>
                <a:cs typeface="Gotu"/>
                <a:sym typeface="Gotu"/>
              </a:defRPr>
            </a:lvl8pPr>
            <a:lvl9pPr lvl="8" algn="ctr" rtl="0">
              <a:spcBef>
                <a:spcPts val="0"/>
              </a:spcBef>
              <a:spcAft>
                <a:spcPts val="0"/>
              </a:spcAft>
              <a:buSzPts val="1900"/>
              <a:buFont typeface="Gotu"/>
              <a:buNone/>
              <a:defRPr sz="1900" b="1">
                <a:latin typeface="Gotu"/>
                <a:ea typeface="Gotu"/>
                <a:cs typeface="Gotu"/>
                <a:sym typeface="Gotu"/>
              </a:defRPr>
            </a:lvl9pPr>
          </a:lstStyle>
          <a:p>
            <a:endParaRPr/>
          </a:p>
        </p:txBody>
      </p:sp>
      <p:sp>
        <p:nvSpPr>
          <p:cNvPr id="263" name="Google Shape;263;p19"/>
          <p:cNvSpPr txBox="1">
            <a:spLocks noGrp="1"/>
          </p:cNvSpPr>
          <p:nvPr>
            <p:ph type="subTitle" idx="4"/>
          </p:nvPr>
        </p:nvSpPr>
        <p:spPr>
          <a:xfrm>
            <a:off x="5311197" y="1839849"/>
            <a:ext cx="3017400" cy="93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64" name="Google Shape;264;p19"/>
          <p:cNvSpPr txBox="1">
            <a:spLocks noGrp="1"/>
          </p:cNvSpPr>
          <p:nvPr>
            <p:ph type="subTitle" idx="5"/>
          </p:nvPr>
        </p:nvSpPr>
        <p:spPr>
          <a:xfrm>
            <a:off x="1384373" y="3136392"/>
            <a:ext cx="3017400" cy="359700"/>
          </a:xfrm>
          <a:prstGeom prst="rect">
            <a:avLst/>
          </a:prstGeom>
        </p:spPr>
        <p:txBody>
          <a:bodyPr spcFirstLastPara="1" wrap="square" lIns="91425" tIns="91425" rIns="91425" bIns="91425" anchor="b" anchorCtr="0">
            <a:noAutofit/>
          </a:bodyPr>
          <a:lstStyle>
            <a:lvl1pPr lvl="0" rtl="0">
              <a:spcBef>
                <a:spcPts val="0"/>
              </a:spcBef>
              <a:spcAft>
                <a:spcPts val="0"/>
              </a:spcAft>
              <a:buSzPts val="1900"/>
              <a:buFont typeface="Gotu"/>
              <a:buNone/>
              <a:defRPr sz="1900" b="1">
                <a:latin typeface="Gotu"/>
                <a:ea typeface="Gotu"/>
                <a:cs typeface="Gotu"/>
                <a:sym typeface="Gotu"/>
              </a:defRPr>
            </a:lvl1pPr>
            <a:lvl2pPr lvl="1" algn="ctr" rtl="0">
              <a:spcBef>
                <a:spcPts val="0"/>
              </a:spcBef>
              <a:spcAft>
                <a:spcPts val="0"/>
              </a:spcAft>
              <a:buSzPts val="1900"/>
              <a:buFont typeface="Gotu"/>
              <a:buNone/>
              <a:defRPr sz="1900" b="1">
                <a:latin typeface="Gotu"/>
                <a:ea typeface="Gotu"/>
                <a:cs typeface="Gotu"/>
                <a:sym typeface="Gotu"/>
              </a:defRPr>
            </a:lvl2pPr>
            <a:lvl3pPr lvl="2" algn="ctr" rtl="0">
              <a:spcBef>
                <a:spcPts val="0"/>
              </a:spcBef>
              <a:spcAft>
                <a:spcPts val="0"/>
              </a:spcAft>
              <a:buSzPts val="1900"/>
              <a:buFont typeface="Gotu"/>
              <a:buNone/>
              <a:defRPr sz="1900" b="1">
                <a:latin typeface="Gotu"/>
                <a:ea typeface="Gotu"/>
                <a:cs typeface="Gotu"/>
                <a:sym typeface="Gotu"/>
              </a:defRPr>
            </a:lvl3pPr>
            <a:lvl4pPr lvl="3" algn="ctr" rtl="0">
              <a:spcBef>
                <a:spcPts val="0"/>
              </a:spcBef>
              <a:spcAft>
                <a:spcPts val="0"/>
              </a:spcAft>
              <a:buSzPts val="1900"/>
              <a:buFont typeface="Gotu"/>
              <a:buNone/>
              <a:defRPr sz="1900" b="1">
                <a:latin typeface="Gotu"/>
                <a:ea typeface="Gotu"/>
                <a:cs typeface="Gotu"/>
                <a:sym typeface="Gotu"/>
              </a:defRPr>
            </a:lvl4pPr>
            <a:lvl5pPr lvl="4" algn="ctr" rtl="0">
              <a:spcBef>
                <a:spcPts val="0"/>
              </a:spcBef>
              <a:spcAft>
                <a:spcPts val="0"/>
              </a:spcAft>
              <a:buSzPts val="1900"/>
              <a:buFont typeface="Gotu"/>
              <a:buNone/>
              <a:defRPr sz="1900" b="1">
                <a:latin typeface="Gotu"/>
                <a:ea typeface="Gotu"/>
                <a:cs typeface="Gotu"/>
                <a:sym typeface="Gotu"/>
              </a:defRPr>
            </a:lvl5pPr>
            <a:lvl6pPr lvl="5" algn="ctr" rtl="0">
              <a:spcBef>
                <a:spcPts val="0"/>
              </a:spcBef>
              <a:spcAft>
                <a:spcPts val="0"/>
              </a:spcAft>
              <a:buSzPts val="1900"/>
              <a:buFont typeface="Gotu"/>
              <a:buNone/>
              <a:defRPr sz="1900" b="1">
                <a:latin typeface="Gotu"/>
                <a:ea typeface="Gotu"/>
                <a:cs typeface="Gotu"/>
                <a:sym typeface="Gotu"/>
              </a:defRPr>
            </a:lvl6pPr>
            <a:lvl7pPr lvl="6" algn="ctr" rtl="0">
              <a:spcBef>
                <a:spcPts val="0"/>
              </a:spcBef>
              <a:spcAft>
                <a:spcPts val="0"/>
              </a:spcAft>
              <a:buSzPts val="1900"/>
              <a:buFont typeface="Gotu"/>
              <a:buNone/>
              <a:defRPr sz="1900" b="1">
                <a:latin typeface="Gotu"/>
                <a:ea typeface="Gotu"/>
                <a:cs typeface="Gotu"/>
                <a:sym typeface="Gotu"/>
              </a:defRPr>
            </a:lvl7pPr>
            <a:lvl8pPr lvl="7" algn="ctr" rtl="0">
              <a:spcBef>
                <a:spcPts val="0"/>
              </a:spcBef>
              <a:spcAft>
                <a:spcPts val="0"/>
              </a:spcAft>
              <a:buSzPts val="1900"/>
              <a:buFont typeface="Gotu"/>
              <a:buNone/>
              <a:defRPr sz="1900" b="1">
                <a:latin typeface="Gotu"/>
                <a:ea typeface="Gotu"/>
                <a:cs typeface="Gotu"/>
                <a:sym typeface="Gotu"/>
              </a:defRPr>
            </a:lvl8pPr>
            <a:lvl9pPr lvl="8" algn="ctr" rtl="0">
              <a:spcBef>
                <a:spcPts val="0"/>
              </a:spcBef>
              <a:spcAft>
                <a:spcPts val="0"/>
              </a:spcAft>
              <a:buSzPts val="1900"/>
              <a:buFont typeface="Gotu"/>
              <a:buNone/>
              <a:defRPr sz="1900" b="1">
                <a:latin typeface="Gotu"/>
                <a:ea typeface="Gotu"/>
                <a:cs typeface="Gotu"/>
                <a:sym typeface="Gotu"/>
              </a:defRPr>
            </a:lvl9pPr>
          </a:lstStyle>
          <a:p>
            <a:endParaRPr/>
          </a:p>
        </p:txBody>
      </p:sp>
      <p:sp>
        <p:nvSpPr>
          <p:cNvPr id="265" name="Google Shape;265;p19"/>
          <p:cNvSpPr txBox="1">
            <a:spLocks noGrp="1"/>
          </p:cNvSpPr>
          <p:nvPr>
            <p:ph type="subTitle" idx="6"/>
          </p:nvPr>
        </p:nvSpPr>
        <p:spPr>
          <a:xfrm>
            <a:off x="1384398" y="3421761"/>
            <a:ext cx="3017400" cy="93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66" name="Google Shape;266;p19"/>
          <p:cNvSpPr txBox="1">
            <a:spLocks noGrp="1"/>
          </p:cNvSpPr>
          <p:nvPr>
            <p:ph type="subTitle" idx="7"/>
          </p:nvPr>
        </p:nvSpPr>
        <p:spPr>
          <a:xfrm>
            <a:off x="5311182" y="3136392"/>
            <a:ext cx="3017400" cy="359700"/>
          </a:xfrm>
          <a:prstGeom prst="rect">
            <a:avLst/>
          </a:prstGeom>
        </p:spPr>
        <p:txBody>
          <a:bodyPr spcFirstLastPara="1" wrap="square" lIns="91425" tIns="91425" rIns="91425" bIns="91425" anchor="b" anchorCtr="0">
            <a:noAutofit/>
          </a:bodyPr>
          <a:lstStyle>
            <a:lvl1pPr lvl="0" rtl="0">
              <a:spcBef>
                <a:spcPts val="0"/>
              </a:spcBef>
              <a:spcAft>
                <a:spcPts val="0"/>
              </a:spcAft>
              <a:buSzPts val="1900"/>
              <a:buFont typeface="Gotu"/>
              <a:buNone/>
              <a:defRPr sz="1900" b="1">
                <a:latin typeface="Gotu"/>
                <a:ea typeface="Gotu"/>
                <a:cs typeface="Gotu"/>
                <a:sym typeface="Gotu"/>
              </a:defRPr>
            </a:lvl1pPr>
            <a:lvl2pPr lvl="1" algn="ctr" rtl="0">
              <a:spcBef>
                <a:spcPts val="0"/>
              </a:spcBef>
              <a:spcAft>
                <a:spcPts val="0"/>
              </a:spcAft>
              <a:buSzPts val="1900"/>
              <a:buFont typeface="Gotu"/>
              <a:buNone/>
              <a:defRPr sz="1900" b="1">
                <a:latin typeface="Gotu"/>
                <a:ea typeface="Gotu"/>
                <a:cs typeface="Gotu"/>
                <a:sym typeface="Gotu"/>
              </a:defRPr>
            </a:lvl2pPr>
            <a:lvl3pPr lvl="2" algn="ctr" rtl="0">
              <a:spcBef>
                <a:spcPts val="0"/>
              </a:spcBef>
              <a:spcAft>
                <a:spcPts val="0"/>
              </a:spcAft>
              <a:buSzPts val="1900"/>
              <a:buFont typeface="Gotu"/>
              <a:buNone/>
              <a:defRPr sz="1900" b="1">
                <a:latin typeface="Gotu"/>
                <a:ea typeface="Gotu"/>
                <a:cs typeface="Gotu"/>
                <a:sym typeface="Gotu"/>
              </a:defRPr>
            </a:lvl3pPr>
            <a:lvl4pPr lvl="3" algn="ctr" rtl="0">
              <a:spcBef>
                <a:spcPts val="0"/>
              </a:spcBef>
              <a:spcAft>
                <a:spcPts val="0"/>
              </a:spcAft>
              <a:buSzPts val="1900"/>
              <a:buFont typeface="Gotu"/>
              <a:buNone/>
              <a:defRPr sz="1900" b="1">
                <a:latin typeface="Gotu"/>
                <a:ea typeface="Gotu"/>
                <a:cs typeface="Gotu"/>
                <a:sym typeface="Gotu"/>
              </a:defRPr>
            </a:lvl4pPr>
            <a:lvl5pPr lvl="4" algn="ctr" rtl="0">
              <a:spcBef>
                <a:spcPts val="0"/>
              </a:spcBef>
              <a:spcAft>
                <a:spcPts val="0"/>
              </a:spcAft>
              <a:buSzPts val="1900"/>
              <a:buFont typeface="Gotu"/>
              <a:buNone/>
              <a:defRPr sz="1900" b="1">
                <a:latin typeface="Gotu"/>
                <a:ea typeface="Gotu"/>
                <a:cs typeface="Gotu"/>
                <a:sym typeface="Gotu"/>
              </a:defRPr>
            </a:lvl5pPr>
            <a:lvl6pPr lvl="5" algn="ctr" rtl="0">
              <a:spcBef>
                <a:spcPts val="0"/>
              </a:spcBef>
              <a:spcAft>
                <a:spcPts val="0"/>
              </a:spcAft>
              <a:buSzPts val="1900"/>
              <a:buFont typeface="Gotu"/>
              <a:buNone/>
              <a:defRPr sz="1900" b="1">
                <a:latin typeface="Gotu"/>
                <a:ea typeface="Gotu"/>
                <a:cs typeface="Gotu"/>
                <a:sym typeface="Gotu"/>
              </a:defRPr>
            </a:lvl6pPr>
            <a:lvl7pPr lvl="6" algn="ctr" rtl="0">
              <a:spcBef>
                <a:spcPts val="0"/>
              </a:spcBef>
              <a:spcAft>
                <a:spcPts val="0"/>
              </a:spcAft>
              <a:buSzPts val="1900"/>
              <a:buFont typeface="Gotu"/>
              <a:buNone/>
              <a:defRPr sz="1900" b="1">
                <a:latin typeface="Gotu"/>
                <a:ea typeface="Gotu"/>
                <a:cs typeface="Gotu"/>
                <a:sym typeface="Gotu"/>
              </a:defRPr>
            </a:lvl7pPr>
            <a:lvl8pPr lvl="7" algn="ctr" rtl="0">
              <a:spcBef>
                <a:spcPts val="0"/>
              </a:spcBef>
              <a:spcAft>
                <a:spcPts val="0"/>
              </a:spcAft>
              <a:buSzPts val="1900"/>
              <a:buFont typeface="Gotu"/>
              <a:buNone/>
              <a:defRPr sz="1900" b="1">
                <a:latin typeface="Gotu"/>
                <a:ea typeface="Gotu"/>
                <a:cs typeface="Gotu"/>
                <a:sym typeface="Gotu"/>
              </a:defRPr>
            </a:lvl8pPr>
            <a:lvl9pPr lvl="8" algn="ctr" rtl="0">
              <a:spcBef>
                <a:spcPts val="0"/>
              </a:spcBef>
              <a:spcAft>
                <a:spcPts val="0"/>
              </a:spcAft>
              <a:buSzPts val="1900"/>
              <a:buFont typeface="Gotu"/>
              <a:buNone/>
              <a:defRPr sz="1900" b="1">
                <a:latin typeface="Gotu"/>
                <a:ea typeface="Gotu"/>
                <a:cs typeface="Gotu"/>
                <a:sym typeface="Gotu"/>
              </a:defRPr>
            </a:lvl9pPr>
          </a:lstStyle>
          <a:p>
            <a:endParaRPr/>
          </a:p>
        </p:txBody>
      </p:sp>
      <p:sp>
        <p:nvSpPr>
          <p:cNvPr id="267" name="Google Shape;267;p19"/>
          <p:cNvSpPr txBox="1">
            <a:spLocks noGrp="1"/>
          </p:cNvSpPr>
          <p:nvPr>
            <p:ph type="subTitle" idx="8"/>
          </p:nvPr>
        </p:nvSpPr>
        <p:spPr>
          <a:xfrm>
            <a:off x="5311197" y="3421761"/>
            <a:ext cx="3017400" cy="93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grpSp>
        <p:nvGrpSpPr>
          <p:cNvPr id="268" name="Google Shape;268;p19"/>
          <p:cNvGrpSpPr/>
          <p:nvPr/>
        </p:nvGrpSpPr>
        <p:grpSpPr>
          <a:xfrm>
            <a:off x="-774546" y="-2949974"/>
            <a:ext cx="12139879" cy="10616058"/>
            <a:chOff x="-774546" y="-2949974"/>
            <a:chExt cx="12139879" cy="10616058"/>
          </a:xfrm>
        </p:grpSpPr>
        <p:grpSp>
          <p:nvGrpSpPr>
            <p:cNvPr id="269" name="Google Shape;269;p19"/>
            <p:cNvGrpSpPr/>
            <p:nvPr/>
          </p:nvGrpSpPr>
          <p:grpSpPr>
            <a:xfrm rot="-122927" flipH="1">
              <a:off x="-704440" y="3602159"/>
              <a:ext cx="4004769" cy="3993615"/>
              <a:chOff x="5495535" y="2256375"/>
              <a:chExt cx="2447385" cy="2440569"/>
            </a:xfrm>
          </p:grpSpPr>
          <p:sp>
            <p:nvSpPr>
              <p:cNvPr id="270" name="Google Shape;270;p19"/>
              <p:cNvSpPr/>
              <p:nvPr/>
            </p:nvSpPr>
            <p:spPr>
              <a:xfrm>
                <a:off x="5495535" y="2256375"/>
                <a:ext cx="2447385" cy="2438666"/>
              </a:xfrm>
              <a:custGeom>
                <a:avLst/>
                <a:gdLst/>
                <a:ahLst/>
                <a:cxnLst/>
                <a:rect l="l" t="t" r="r" b="b"/>
                <a:pathLst>
                  <a:path w="2529597" h="2482103" extrusionOk="0">
                    <a:moveTo>
                      <a:pt x="1871817" y="2101425"/>
                    </a:moveTo>
                    <a:cubicBezTo>
                      <a:pt x="1863641" y="2111114"/>
                      <a:pt x="1855056" y="2120497"/>
                      <a:pt x="1846164" y="2129368"/>
                    </a:cubicBezTo>
                    <a:lnTo>
                      <a:pt x="1562137" y="2441103"/>
                    </a:lnTo>
                    <a:cubicBezTo>
                      <a:pt x="1562137" y="2441103"/>
                      <a:pt x="1553" y="1216047"/>
                      <a:pt x="817" y="1215464"/>
                    </a:cubicBezTo>
                    <a:cubicBezTo>
                      <a:pt x="-6327" y="1209853"/>
                      <a:pt x="35639" y="1124123"/>
                      <a:pt x="38807" y="1117327"/>
                    </a:cubicBezTo>
                    <a:cubicBezTo>
                      <a:pt x="76173" y="1037321"/>
                      <a:pt x="125047" y="962548"/>
                      <a:pt x="182772" y="895768"/>
                    </a:cubicBezTo>
                    <a:cubicBezTo>
                      <a:pt x="319236" y="737892"/>
                      <a:pt x="506873" y="633633"/>
                      <a:pt x="708217" y="583736"/>
                    </a:cubicBezTo>
                    <a:cubicBezTo>
                      <a:pt x="806436" y="559392"/>
                      <a:pt x="908641" y="546166"/>
                      <a:pt x="1009925" y="547270"/>
                    </a:cubicBezTo>
                    <a:cubicBezTo>
                      <a:pt x="1112130" y="548384"/>
                      <a:pt x="1216072" y="564256"/>
                      <a:pt x="1317459" y="544500"/>
                    </a:cubicBezTo>
                    <a:cubicBezTo>
                      <a:pt x="1374080" y="533442"/>
                      <a:pt x="1427534" y="510405"/>
                      <a:pt x="1471686" y="472763"/>
                    </a:cubicBezTo>
                    <a:cubicBezTo>
                      <a:pt x="1542412" y="412533"/>
                      <a:pt x="1585338" y="328818"/>
                      <a:pt x="1638279" y="254218"/>
                    </a:cubicBezTo>
                    <a:cubicBezTo>
                      <a:pt x="1688564" y="183544"/>
                      <a:pt x="1749990" y="120504"/>
                      <a:pt x="1823884" y="74563"/>
                    </a:cubicBezTo>
                    <a:cubicBezTo>
                      <a:pt x="2009896" y="-41000"/>
                      <a:pt x="2283702" y="-32200"/>
                      <a:pt x="2405224" y="171729"/>
                    </a:cubicBezTo>
                    <a:cubicBezTo>
                      <a:pt x="2523270" y="370016"/>
                      <a:pt x="2388360" y="633837"/>
                      <a:pt x="2253450" y="787931"/>
                    </a:cubicBezTo>
                    <a:cubicBezTo>
                      <a:pt x="2139492" y="918028"/>
                      <a:pt x="1932834" y="1025629"/>
                      <a:pt x="1888886" y="1204027"/>
                    </a:cubicBezTo>
                    <a:cubicBezTo>
                      <a:pt x="1871920" y="1273261"/>
                      <a:pt x="1888784" y="1355219"/>
                      <a:pt x="1907487" y="1426251"/>
                    </a:cubicBezTo>
                    <a:cubicBezTo>
                      <a:pt x="1912802" y="1446488"/>
                      <a:pt x="1918730" y="1467470"/>
                      <a:pt x="1924453" y="1487758"/>
                    </a:cubicBezTo>
                    <a:cubicBezTo>
                      <a:pt x="1947040" y="1567651"/>
                      <a:pt x="1970343" y="1650273"/>
                      <a:pt x="1976475" y="1742084"/>
                    </a:cubicBezTo>
                    <a:cubicBezTo>
                      <a:pt x="1985775" y="1881757"/>
                      <a:pt x="1948574" y="2009370"/>
                      <a:pt x="1871817" y="2101425"/>
                    </a:cubicBezTo>
                    <a:close/>
                  </a:path>
                </a:pathLst>
              </a:custGeom>
              <a:solidFill>
                <a:schemeClr val="dk2"/>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5732595" y="2445620"/>
                <a:ext cx="2157279" cy="2251324"/>
              </a:xfrm>
              <a:custGeom>
                <a:avLst/>
                <a:gdLst/>
                <a:ahLst/>
                <a:cxnLst/>
                <a:rect l="l" t="t" r="r" b="b"/>
                <a:pathLst>
                  <a:path w="2338514" h="2345129" extrusionOk="0">
                    <a:moveTo>
                      <a:pt x="1615306" y="1960108"/>
                    </a:moveTo>
                    <a:cubicBezTo>
                      <a:pt x="1617861" y="1957451"/>
                      <a:pt x="1355706" y="2244892"/>
                      <a:pt x="1348552" y="2253130"/>
                    </a:cubicBezTo>
                    <a:cubicBezTo>
                      <a:pt x="1348552" y="2253130"/>
                      <a:pt x="6399" y="1133099"/>
                      <a:pt x="6399" y="1133099"/>
                    </a:cubicBezTo>
                    <a:cubicBezTo>
                      <a:pt x="-39766" y="896249"/>
                      <a:pt x="168823" y="666647"/>
                      <a:pt x="471635" y="572015"/>
                    </a:cubicBezTo>
                    <a:cubicBezTo>
                      <a:pt x="749632" y="467634"/>
                      <a:pt x="1062379" y="669549"/>
                      <a:pt x="1306137" y="522221"/>
                    </a:cubicBezTo>
                    <a:cubicBezTo>
                      <a:pt x="1433074" y="423083"/>
                      <a:pt x="1479885" y="306957"/>
                      <a:pt x="1577797" y="180469"/>
                    </a:cubicBezTo>
                    <a:cubicBezTo>
                      <a:pt x="1725891" y="-14947"/>
                      <a:pt x="2031790" y="-91999"/>
                      <a:pt x="2137776" y="157095"/>
                    </a:cubicBezTo>
                    <a:cubicBezTo>
                      <a:pt x="2298748" y="608298"/>
                      <a:pt x="1410692" y="844636"/>
                      <a:pt x="1660378" y="1404749"/>
                    </a:cubicBezTo>
                    <a:cubicBezTo>
                      <a:pt x="1681228" y="1481944"/>
                      <a:pt x="1702793" y="1561755"/>
                      <a:pt x="1707494" y="1647209"/>
                    </a:cubicBezTo>
                    <a:cubicBezTo>
                      <a:pt x="1714240" y="1769691"/>
                      <a:pt x="1681432" y="1880808"/>
                      <a:pt x="1615306" y="1960108"/>
                    </a:cubicBezTo>
                    <a:close/>
                  </a:path>
                </a:pathLst>
              </a:custGeom>
              <a:solidFill>
                <a:srgbClr val="0100A2">
                  <a:alpha val="6688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5744475" y="2569820"/>
                <a:ext cx="2010208" cy="2023614"/>
              </a:xfrm>
              <a:custGeom>
                <a:avLst/>
                <a:gdLst/>
                <a:ahLst/>
                <a:cxnLst/>
                <a:rect l="l" t="t" r="r" b="b"/>
                <a:pathLst>
                  <a:path w="2083117" h="2107931" extrusionOk="0">
                    <a:moveTo>
                      <a:pt x="1716202" y="18506"/>
                    </a:moveTo>
                    <a:cubicBezTo>
                      <a:pt x="1477451" y="105411"/>
                      <a:pt x="1433912" y="445109"/>
                      <a:pt x="1219384" y="554887"/>
                    </a:cubicBezTo>
                    <a:cubicBezTo>
                      <a:pt x="1163581" y="578128"/>
                      <a:pt x="1104097" y="568480"/>
                      <a:pt x="1046455" y="558781"/>
                    </a:cubicBezTo>
                    <a:cubicBezTo>
                      <a:pt x="646527" y="447531"/>
                      <a:pt x="280368" y="593561"/>
                      <a:pt x="0" y="935252"/>
                    </a:cubicBezTo>
                    <a:cubicBezTo>
                      <a:pt x="84340" y="914249"/>
                      <a:pt x="1235635" y="1923919"/>
                      <a:pt x="1318523" y="1982258"/>
                    </a:cubicBezTo>
                    <a:cubicBezTo>
                      <a:pt x="1318523" y="1982268"/>
                      <a:pt x="1459565" y="2021443"/>
                      <a:pt x="1459565" y="2021443"/>
                    </a:cubicBezTo>
                    <a:cubicBezTo>
                      <a:pt x="1788256" y="1693754"/>
                      <a:pt x="1445155" y="1287715"/>
                      <a:pt x="1511588" y="969113"/>
                    </a:cubicBezTo>
                    <a:cubicBezTo>
                      <a:pt x="1538366" y="862309"/>
                      <a:pt x="1614815" y="774178"/>
                      <a:pt x="1695658" y="698526"/>
                    </a:cubicBezTo>
                    <a:cubicBezTo>
                      <a:pt x="1776400" y="622863"/>
                      <a:pt x="1865216" y="553753"/>
                      <a:pt x="1929400" y="463578"/>
                    </a:cubicBezTo>
                    <a:cubicBezTo>
                      <a:pt x="2083117" y="281479"/>
                      <a:pt x="2018830" y="-86488"/>
                      <a:pt x="1716202" y="18506"/>
                    </a:cubicBezTo>
                    <a:close/>
                  </a:path>
                </a:pathLst>
              </a:custGeom>
              <a:solidFill>
                <a:srgbClr val="005ACD">
                  <a:alpha val="5188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5833395" y="2720300"/>
                <a:ext cx="1785762" cy="1905071"/>
              </a:xfrm>
              <a:custGeom>
                <a:avLst/>
                <a:gdLst/>
                <a:ahLst/>
                <a:cxnLst/>
                <a:rect l="l" t="t" r="r" b="b"/>
                <a:pathLst>
                  <a:path w="1803800" h="1929186" extrusionOk="0">
                    <a:moveTo>
                      <a:pt x="1220621" y="1816904"/>
                    </a:moveTo>
                    <a:lnTo>
                      <a:pt x="65748" y="853185"/>
                    </a:lnTo>
                    <a:lnTo>
                      <a:pt x="0" y="820572"/>
                    </a:lnTo>
                    <a:cubicBezTo>
                      <a:pt x="59544" y="760353"/>
                      <a:pt x="136402" y="694114"/>
                      <a:pt x="228622" y="638453"/>
                    </a:cubicBezTo>
                    <a:cubicBezTo>
                      <a:pt x="391128" y="540296"/>
                      <a:pt x="560583" y="499997"/>
                      <a:pt x="732287" y="518690"/>
                    </a:cubicBezTo>
                    <a:cubicBezTo>
                      <a:pt x="739748" y="519497"/>
                      <a:pt x="746186" y="519446"/>
                      <a:pt x="749968" y="519405"/>
                    </a:cubicBezTo>
                    <a:lnTo>
                      <a:pt x="751296" y="519395"/>
                    </a:lnTo>
                    <a:cubicBezTo>
                      <a:pt x="779096" y="520213"/>
                      <a:pt x="807714" y="522880"/>
                      <a:pt x="838069" y="525701"/>
                    </a:cubicBezTo>
                    <a:cubicBezTo>
                      <a:pt x="927395" y="534000"/>
                      <a:pt x="1028578" y="543403"/>
                      <a:pt x="1126899" y="502449"/>
                    </a:cubicBezTo>
                    <a:cubicBezTo>
                      <a:pt x="1188017" y="477000"/>
                      <a:pt x="1242697" y="434626"/>
                      <a:pt x="1294208" y="372915"/>
                    </a:cubicBezTo>
                    <a:cubicBezTo>
                      <a:pt x="1336112" y="322692"/>
                      <a:pt x="1369430" y="267900"/>
                      <a:pt x="1401728" y="214907"/>
                    </a:cubicBezTo>
                    <a:lnTo>
                      <a:pt x="1402954" y="212944"/>
                    </a:lnTo>
                    <a:cubicBezTo>
                      <a:pt x="1425030" y="176713"/>
                      <a:pt x="1446391" y="146225"/>
                      <a:pt x="1468569" y="119764"/>
                    </a:cubicBezTo>
                    <a:cubicBezTo>
                      <a:pt x="1512006" y="67660"/>
                      <a:pt x="1556670" y="32747"/>
                      <a:pt x="1605012" y="13022"/>
                    </a:cubicBezTo>
                    <a:cubicBezTo>
                      <a:pt x="1696997" y="-24447"/>
                      <a:pt x="1754129" y="25062"/>
                      <a:pt x="1776921" y="83880"/>
                    </a:cubicBezTo>
                    <a:cubicBezTo>
                      <a:pt x="1803800" y="153185"/>
                      <a:pt x="1768029" y="259386"/>
                      <a:pt x="1718767" y="328456"/>
                    </a:cubicBezTo>
                    <a:cubicBezTo>
                      <a:pt x="1711203" y="339065"/>
                      <a:pt x="1702822" y="349929"/>
                      <a:pt x="1693727" y="360732"/>
                    </a:cubicBezTo>
                    <a:cubicBezTo>
                      <a:pt x="1693727" y="360732"/>
                      <a:pt x="1693727" y="360732"/>
                      <a:pt x="1693727" y="360743"/>
                    </a:cubicBezTo>
                    <a:cubicBezTo>
                      <a:pt x="1654582" y="407665"/>
                      <a:pt x="1607567" y="449783"/>
                      <a:pt x="1557794" y="494375"/>
                    </a:cubicBezTo>
                    <a:cubicBezTo>
                      <a:pt x="1537865" y="512251"/>
                      <a:pt x="1517219" y="530750"/>
                      <a:pt x="1496983" y="549668"/>
                    </a:cubicBezTo>
                    <a:cubicBezTo>
                      <a:pt x="1460291" y="583968"/>
                      <a:pt x="1429936" y="615702"/>
                      <a:pt x="1404078" y="646681"/>
                    </a:cubicBezTo>
                    <a:cubicBezTo>
                      <a:pt x="1343777" y="719021"/>
                      <a:pt x="1305349" y="790340"/>
                      <a:pt x="1286747" y="864704"/>
                    </a:cubicBezTo>
                    <a:cubicBezTo>
                      <a:pt x="1257824" y="980144"/>
                      <a:pt x="1280411" y="1096770"/>
                      <a:pt x="1303407" y="1185484"/>
                    </a:cubicBezTo>
                    <a:cubicBezTo>
                      <a:pt x="1308721" y="1206333"/>
                      <a:pt x="1314547" y="1227122"/>
                      <a:pt x="1320066" y="1247225"/>
                    </a:cubicBezTo>
                    <a:cubicBezTo>
                      <a:pt x="1338769" y="1314711"/>
                      <a:pt x="1356451" y="1378456"/>
                      <a:pt x="1360335" y="1442058"/>
                    </a:cubicBezTo>
                    <a:cubicBezTo>
                      <a:pt x="1361254" y="1457450"/>
                      <a:pt x="1363298" y="1474518"/>
                      <a:pt x="1365445" y="1492578"/>
                    </a:cubicBezTo>
                    <a:cubicBezTo>
                      <a:pt x="1376994" y="1587782"/>
                      <a:pt x="1397435" y="1785517"/>
                      <a:pt x="1298807" y="1904739"/>
                    </a:cubicBezTo>
                    <a:lnTo>
                      <a:pt x="1220621" y="1816904"/>
                    </a:lnTo>
                    <a:close/>
                  </a:path>
                </a:pathLst>
              </a:custGeom>
              <a:solidFill>
                <a:srgbClr val="307DE0">
                  <a:alpha val="5813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a:off x="5918355" y="2826860"/>
                <a:ext cx="1596677" cy="1712746"/>
              </a:xfrm>
              <a:custGeom>
                <a:avLst/>
                <a:gdLst/>
                <a:ahLst/>
                <a:cxnLst/>
                <a:rect l="l" t="t" r="r" b="b"/>
                <a:pathLst>
                  <a:path w="1646059" h="1779476" extrusionOk="0">
                    <a:moveTo>
                      <a:pt x="0" y="764977"/>
                    </a:moveTo>
                    <a:cubicBezTo>
                      <a:pt x="440145" y="255047"/>
                      <a:pt x="940642" y="863461"/>
                      <a:pt x="1312667" y="253166"/>
                    </a:cubicBezTo>
                    <a:cubicBezTo>
                      <a:pt x="1353344" y="191496"/>
                      <a:pt x="1384721" y="122998"/>
                      <a:pt x="1434903" y="67920"/>
                    </a:cubicBezTo>
                    <a:cubicBezTo>
                      <a:pt x="1550088" y="-65150"/>
                      <a:pt x="1646059" y="13588"/>
                      <a:pt x="1566952" y="163788"/>
                    </a:cubicBezTo>
                    <a:cubicBezTo>
                      <a:pt x="1530158" y="234350"/>
                      <a:pt x="1467813" y="287855"/>
                      <a:pt x="1409863" y="340490"/>
                    </a:cubicBezTo>
                    <a:cubicBezTo>
                      <a:pt x="1270354" y="459967"/>
                      <a:pt x="1129005" y="596533"/>
                      <a:pt x="1080662" y="779571"/>
                    </a:cubicBezTo>
                    <a:cubicBezTo>
                      <a:pt x="991949" y="1097694"/>
                      <a:pt x="1248380" y="1402284"/>
                      <a:pt x="1137692" y="1714326"/>
                    </a:cubicBezTo>
                    <a:lnTo>
                      <a:pt x="0" y="764977"/>
                    </a:lnTo>
                    <a:close/>
                  </a:path>
                </a:pathLst>
              </a:custGeom>
              <a:solidFill>
                <a:srgbClr val="E7E7E7">
                  <a:alpha val="2813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19"/>
            <p:cNvGrpSpPr/>
            <p:nvPr/>
          </p:nvGrpSpPr>
          <p:grpSpPr>
            <a:xfrm rot="-9154233" flipH="1">
              <a:off x="6666505" y="-2251865"/>
              <a:ext cx="4004808" cy="3990540"/>
              <a:chOff x="5519639" y="2360232"/>
              <a:chExt cx="2447385" cy="2438666"/>
            </a:xfrm>
          </p:grpSpPr>
          <p:sp>
            <p:nvSpPr>
              <p:cNvPr id="276" name="Google Shape;276;p19"/>
              <p:cNvSpPr/>
              <p:nvPr/>
            </p:nvSpPr>
            <p:spPr>
              <a:xfrm>
                <a:off x="5519639" y="2360232"/>
                <a:ext cx="2447385" cy="2438666"/>
              </a:xfrm>
              <a:custGeom>
                <a:avLst/>
                <a:gdLst/>
                <a:ahLst/>
                <a:cxnLst/>
                <a:rect l="l" t="t" r="r" b="b"/>
                <a:pathLst>
                  <a:path w="2529597" h="2482103" extrusionOk="0">
                    <a:moveTo>
                      <a:pt x="1871817" y="2101425"/>
                    </a:moveTo>
                    <a:cubicBezTo>
                      <a:pt x="1863641" y="2111114"/>
                      <a:pt x="1855056" y="2120497"/>
                      <a:pt x="1846164" y="2129368"/>
                    </a:cubicBezTo>
                    <a:lnTo>
                      <a:pt x="1562137" y="2441103"/>
                    </a:lnTo>
                    <a:cubicBezTo>
                      <a:pt x="1562137" y="2441103"/>
                      <a:pt x="1553" y="1216047"/>
                      <a:pt x="817" y="1215464"/>
                    </a:cubicBezTo>
                    <a:cubicBezTo>
                      <a:pt x="-6327" y="1209853"/>
                      <a:pt x="35639" y="1124123"/>
                      <a:pt x="38807" y="1117327"/>
                    </a:cubicBezTo>
                    <a:cubicBezTo>
                      <a:pt x="76173" y="1037321"/>
                      <a:pt x="125047" y="962548"/>
                      <a:pt x="182772" y="895768"/>
                    </a:cubicBezTo>
                    <a:cubicBezTo>
                      <a:pt x="319236" y="737892"/>
                      <a:pt x="506873" y="633633"/>
                      <a:pt x="708217" y="583736"/>
                    </a:cubicBezTo>
                    <a:cubicBezTo>
                      <a:pt x="806436" y="559392"/>
                      <a:pt x="908641" y="546166"/>
                      <a:pt x="1009925" y="547270"/>
                    </a:cubicBezTo>
                    <a:cubicBezTo>
                      <a:pt x="1112130" y="548384"/>
                      <a:pt x="1216072" y="564256"/>
                      <a:pt x="1317459" y="544500"/>
                    </a:cubicBezTo>
                    <a:cubicBezTo>
                      <a:pt x="1374080" y="533442"/>
                      <a:pt x="1427534" y="510405"/>
                      <a:pt x="1471686" y="472763"/>
                    </a:cubicBezTo>
                    <a:cubicBezTo>
                      <a:pt x="1542412" y="412533"/>
                      <a:pt x="1585338" y="328818"/>
                      <a:pt x="1638279" y="254218"/>
                    </a:cubicBezTo>
                    <a:cubicBezTo>
                      <a:pt x="1688564" y="183544"/>
                      <a:pt x="1749990" y="120504"/>
                      <a:pt x="1823884" y="74563"/>
                    </a:cubicBezTo>
                    <a:cubicBezTo>
                      <a:pt x="2009896" y="-41000"/>
                      <a:pt x="2283702" y="-32200"/>
                      <a:pt x="2405224" y="171729"/>
                    </a:cubicBezTo>
                    <a:cubicBezTo>
                      <a:pt x="2523270" y="370016"/>
                      <a:pt x="2388360" y="633837"/>
                      <a:pt x="2253450" y="787931"/>
                    </a:cubicBezTo>
                    <a:cubicBezTo>
                      <a:pt x="2139492" y="918028"/>
                      <a:pt x="1932834" y="1025629"/>
                      <a:pt x="1888886" y="1204027"/>
                    </a:cubicBezTo>
                    <a:cubicBezTo>
                      <a:pt x="1871920" y="1273261"/>
                      <a:pt x="1888784" y="1355219"/>
                      <a:pt x="1907487" y="1426251"/>
                    </a:cubicBezTo>
                    <a:cubicBezTo>
                      <a:pt x="1912802" y="1446488"/>
                      <a:pt x="1918730" y="1467470"/>
                      <a:pt x="1924453" y="1487758"/>
                    </a:cubicBezTo>
                    <a:cubicBezTo>
                      <a:pt x="1947040" y="1567651"/>
                      <a:pt x="1970343" y="1650273"/>
                      <a:pt x="1976475" y="1742084"/>
                    </a:cubicBezTo>
                    <a:cubicBezTo>
                      <a:pt x="1985775" y="1881757"/>
                      <a:pt x="1948574" y="2009370"/>
                      <a:pt x="1871817" y="2101425"/>
                    </a:cubicBezTo>
                    <a:close/>
                  </a:path>
                </a:pathLst>
              </a:custGeom>
              <a:solidFill>
                <a:schemeClr val="dk2"/>
              </a:solidFill>
              <a:ln>
                <a:noFill/>
              </a:ln>
              <a:effectLst>
                <a:outerShdw blurRad="42863" dist="28575" dir="88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5753369" y="2456402"/>
                <a:ext cx="2157279" cy="2251324"/>
              </a:xfrm>
              <a:custGeom>
                <a:avLst/>
                <a:gdLst/>
                <a:ahLst/>
                <a:cxnLst/>
                <a:rect l="l" t="t" r="r" b="b"/>
                <a:pathLst>
                  <a:path w="2338514" h="2345129" extrusionOk="0">
                    <a:moveTo>
                      <a:pt x="1615306" y="1960108"/>
                    </a:moveTo>
                    <a:cubicBezTo>
                      <a:pt x="1617861" y="1957451"/>
                      <a:pt x="1355706" y="2244892"/>
                      <a:pt x="1348552" y="2253130"/>
                    </a:cubicBezTo>
                    <a:cubicBezTo>
                      <a:pt x="1348552" y="2253130"/>
                      <a:pt x="6399" y="1133099"/>
                      <a:pt x="6399" y="1133099"/>
                    </a:cubicBezTo>
                    <a:cubicBezTo>
                      <a:pt x="-39766" y="896249"/>
                      <a:pt x="168823" y="666647"/>
                      <a:pt x="471635" y="572015"/>
                    </a:cubicBezTo>
                    <a:cubicBezTo>
                      <a:pt x="749632" y="467634"/>
                      <a:pt x="1062379" y="669549"/>
                      <a:pt x="1306137" y="522221"/>
                    </a:cubicBezTo>
                    <a:cubicBezTo>
                      <a:pt x="1433074" y="423083"/>
                      <a:pt x="1479885" y="306957"/>
                      <a:pt x="1577797" y="180469"/>
                    </a:cubicBezTo>
                    <a:cubicBezTo>
                      <a:pt x="1725891" y="-14947"/>
                      <a:pt x="2031790" y="-91999"/>
                      <a:pt x="2137776" y="157095"/>
                    </a:cubicBezTo>
                    <a:cubicBezTo>
                      <a:pt x="2298748" y="608298"/>
                      <a:pt x="1410692" y="844636"/>
                      <a:pt x="1660378" y="1404749"/>
                    </a:cubicBezTo>
                    <a:cubicBezTo>
                      <a:pt x="1681228" y="1481944"/>
                      <a:pt x="1702793" y="1561755"/>
                      <a:pt x="1707494" y="1647209"/>
                    </a:cubicBezTo>
                    <a:cubicBezTo>
                      <a:pt x="1714240" y="1769691"/>
                      <a:pt x="1681432" y="1880808"/>
                      <a:pt x="1615306" y="1960108"/>
                    </a:cubicBezTo>
                    <a:close/>
                  </a:path>
                </a:pathLst>
              </a:custGeom>
              <a:solidFill>
                <a:srgbClr val="0100A2">
                  <a:alpha val="66880"/>
                </a:srgbClr>
              </a:solidFill>
              <a:ln>
                <a:noFill/>
              </a:ln>
              <a:effectLst>
                <a:outerShdw blurRad="42863" dist="28575" dir="88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a:off x="5765249" y="2580602"/>
                <a:ext cx="2010208" cy="2023614"/>
              </a:xfrm>
              <a:custGeom>
                <a:avLst/>
                <a:gdLst/>
                <a:ahLst/>
                <a:cxnLst/>
                <a:rect l="l" t="t" r="r" b="b"/>
                <a:pathLst>
                  <a:path w="2083117" h="2107931" extrusionOk="0">
                    <a:moveTo>
                      <a:pt x="1716202" y="18506"/>
                    </a:moveTo>
                    <a:cubicBezTo>
                      <a:pt x="1477451" y="105411"/>
                      <a:pt x="1433912" y="445109"/>
                      <a:pt x="1219384" y="554887"/>
                    </a:cubicBezTo>
                    <a:cubicBezTo>
                      <a:pt x="1163581" y="578128"/>
                      <a:pt x="1104097" y="568480"/>
                      <a:pt x="1046455" y="558781"/>
                    </a:cubicBezTo>
                    <a:cubicBezTo>
                      <a:pt x="646527" y="447531"/>
                      <a:pt x="280368" y="593561"/>
                      <a:pt x="0" y="935252"/>
                    </a:cubicBezTo>
                    <a:cubicBezTo>
                      <a:pt x="84340" y="914249"/>
                      <a:pt x="1235635" y="1923919"/>
                      <a:pt x="1318523" y="1982258"/>
                    </a:cubicBezTo>
                    <a:cubicBezTo>
                      <a:pt x="1318523" y="1982268"/>
                      <a:pt x="1459565" y="2021443"/>
                      <a:pt x="1459565" y="2021443"/>
                    </a:cubicBezTo>
                    <a:cubicBezTo>
                      <a:pt x="1788256" y="1693754"/>
                      <a:pt x="1445155" y="1287715"/>
                      <a:pt x="1511588" y="969113"/>
                    </a:cubicBezTo>
                    <a:cubicBezTo>
                      <a:pt x="1538366" y="862309"/>
                      <a:pt x="1614815" y="774178"/>
                      <a:pt x="1695658" y="698526"/>
                    </a:cubicBezTo>
                    <a:cubicBezTo>
                      <a:pt x="1776400" y="622863"/>
                      <a:pt x="1865216" y="553753"/>
                      <a:pt x="1929400" y="463578"/>
                    </a:cubicBezTo>
                    <a:cubicBezTo>
                      <a:pt x="2083117" y="281479"/>
                      <a:pt x="2018830" y="-86488"/>
                      <a:pt x="1716202" y="18506"/>
                    </a:cubicBezTo>
                    <a:close/>
                  </a:path>
                </a:pathLst>
              </a:custGeom>
              <a:solidFill>
                <a:srgbClr val="005ACD">
                  <a:alpha val="51880"/>
                </a:srgbClr>
              </a:solidFill>
              <a:ln>
                <a:noFill/>
              </a:ln>
              <a:effectLst>
                <a:outerShdw blurRad="42863" dist="28575" dir="88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a:off x="5833395" y="2720300"/>
                <a:ext cx="1785762" cy="1905071"/>
              </a:xfrm>
              <a:custGeom>
                <a:avLst/>
                <a:gdLst/>
                <a:ahLst/>
                <a:cxnLst/>
                <a:rect l="l" t="t" r="r" b="b"/>
                <a:pathLst>
                  <a:path w="1803800" h="1929186" extrusionOk="0">
                    <a:moveTo>
                      <a:pt x="1220621" y="1816904"/>
                    </a:moveTo>
                    <a:lnTo>
                      <a:pt x="65748" y="853185"/>
                    </a:lnTo>
                    <a:lnTo>
                      <a:pt x="0" y="820572"/>
                    </a:lnTo>
                    <a:cubicBezTo>
                      <a:pt x="59544" y="760353"/>
                      <a:pt x="136402" y="694114"/>
                      <a:pt x="228622" y="638453"/>
                    </a:cubicBezTo>
                    <a:cubicBezTo>
                      <a:pt x="391128" y="540296"/>
                      <a:pt x="560583" y="499997"/>
                      <a:pt x="732287" y="518690"/>
                    </a:cubicBezTo>
                    <a:cubicBezTo>
                      <a:pt x="739748" y="519497"/>
                      <a:pt x="746186" y="519446"/>
                      <a:pt x="749968" y="519405"/>
                    </a:cubicBezTo>
                    <a:lnTo>
                      <a:pt x="751296" y="519395"/>
                    </a:lnTo>
                    <a:cubicBezTo>
                      <a:pt x="779096" y="520213"/>
                      <a:pt x="807714" y="522880"/>
                      <a:pt x="838069" y="525701"/>
                    </a:cubicBezTo>
                    <a:cubicBezTo>
                      <a:pt x="927395" y="534000"/>
                      <a:pt x="1028578" y="543403"/>
                      <a:pt x="1126899" y="502449"/>
                    </a:cubicBezTo>
                    <a:cubicBezTo>
                      <a:pt x="1188017" y="477000"/>
                      <a:pt x="1242697" y="434626"/>
                      <a:pt x="1294208" y="372915"/>
                    </a:cubicBezTo>
                    <a:cubicBezTo>
                      <a:pt x="1336112" y="322692"/>
                      <a:pt x="1369430" y="267900"/>
                      <a:pt x="1401728" y="214907"/>
                    </a:cubicBezTo>
                    <a:lnTo>
                      <a:pt x="1402954" y="212944"/>
                    </a:lnTo>
                    <a:cubicBezTo>
                      <a:pt x="1425030" y="176713"/>
                      <a:pt x="1446391" y="146225"/>
                      <a:pt x="1468569" y="119764"/>
                    </a:cubicBezTo>
                    <a:cubicBezTo>
                      <a:pt x="1512006" y="67660"/>
                      <a:pt x="1556670" y="32747"/>
                      <a:pt x="1605012" y="13022"/>
                    </a:cubicBezTo>
                    <a:cubicBezTo>
                      <a:pt x="1696997" y="-24447"/>
                      <a:pt x="1754129" y="25062"/>
                      <a:pt x="1776921" y="83880"/>
                    </a:cubicBezTo>
                    <a:cubicBezTo>
                      <a:pt x="1803800" y="153185"/>
                      <a:pt x="1768029" y="259386"/>
                      <a:pt x="1718767" y="328456"/>
                    </a:cubicBezTo>
                    <a:cubicBezTo>
                      <a:pt x="1711203" y="339065"/>
                      <a:pt x="1702822" y="349929"/>
                      <a:pt x="1693727" y="360732"/>
                    </a:cubicBezTo>
                    <a:cubicBezTo>
                      <a:pt x="1693727" y="360732"/>
                      <a:pt x="1693727" y="360732"/>
                      <a:pt x="1693727" y="360743"/>
                    </a:cubicBezTo>
                    <a:cubicBezTo>
                      <a:pt x="1654582" y="407665"/>
                      <a:pt x="1607567" y="449783"/>
                      <a:pt x="1557794" y="494375"/>
                    </a:cubicBezTo>
                    <a:cubicBezTo>
                      <a:pt x="1537865" y="512251"/>
                      <a:pt x="1517219" y="530750"/>
                      <a:pt x="1496983" y="549668"/>
                    </a:cubicBezTo>
                    <a:cubicBezTo>
                      <a:pt x="1460291" y="583968"/>
                      <a:pt x="1429936" y="615702"/>
                      <a:pt x="1404078" y="646681"/>
                    </a:cubicBezTo>
                    <a:cubicBezTo>
                      <a:pt x="1343777" y="719021"/>
                      <a:pt x="1305349" y="790340"/>
                      <a:pt x="1286747" y="864704"/>
                    </a:cubicBezTo>
                    <a:cubicBezTo>
                      <a:pt x="1257824" y="980144"/>
                      <a:pt x="1280411" y="1096770"/>
                      <a:pt x="1303407" y="1185484"/>
                    </a:cubicBezTo>
                    <a:cubicBezTo>
                      <a:pt x="1308721" y="1206333"/>
                      <a:pt x="1314547" y="1227122"/>
                      <a:pt x="1320066" y="1247225"/>
                    </a:cubicBezTo>
                    <a:cubicBezTo>
                      <a:pt x="1338769" y="1314711"/>
                      <a:pt x="1356451" y="1378456"/>
                      <a:pt x="1360335" y="1442058"/>
                    </a:cubicBezTo>
                    <a:cubicBezTo>
                      <a:pt x="1361254" y="1457450"/>
                      <a:pt x="1363298" y="1474518"/>
                      <a:pt x="1365445" y="1492578"/>
                    </a:cubicBezTo>
                    <a:cubicBezTo>
                      <a:pt x="1376994" y="1587782"/>
                      <a:pt x="1397435" y="1785517"/>
                      <a:pt x="1298807" y="1904739"/>
                    </a:cubicBezTo>
                    <a:lnTo>
                      <a:pt x="1220621" y="1816904"/>
                    </a:lnTo>
                    <a:close/>
                  </a:path>
                </a:pathLst>
              </a:custGeom>
              <a:solidFill>
                <a:srgbClr val="307DE0">
                  <a:alpha val="58130"/>
                </a:srgbClr>
              </a:solidFill>
              <a:ln>
                <a:noFill/>
              </a:ln>
              <a:effectLst>
                <a:outerShdw blurRad="42863" dist="28575" dir="88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5939129" y="2837642"/>
                <a:ext cx="1596677" cy="1712746"/>
              </a:xfrm>
              <a:custGeom>
                <a:avLst/>
                <a:gdLst/>
                <a:ahLst/>
                <a:cxnLst/>
                <a:rect l="l" t="t" r="r" b="b"/>
                <a:pathLst>
                  <a:path w="1646059" h="1779476" extrusionOk="0">
                    <a:moveTo>
                      <a:pt x="0" y="764977"/>
                    </a:moveTo>
                    <a:cubicBezTo>
                      <a:pt x="440145" y="255047"/>
                      <a:pt x="940642" y="863461"/>
                      <a:pt x="1312667" y="253166"/>
                    </a:cubicBezTo>
                    <a:cubicBezTo>
                      <a:pt x="1353344" y="191496"/>
                      <a:pt x="1384721" y="122998"/>
                      <a:pt x="1434903" y="67920"/>
                    </a:cubicBezTo>
                    <a:cubicBezTo>
                      <a:pt x="1550088" y="-65150"/>
                      <a:pt x="1646059" y="13588"/>
                      <a:pt x="1566952" y="163788"/>
                    </a:cubicBezTo>
                    <a:cubicBezTo>
                      <a:pt x="1530158" y="234350"/>
                      <a:pt x="1467813" y="287855"/>
                      <a:pt x="1409863" y="340490"/>
                    </a:cubicBezTo>
                    <a:cubicBezTo>
                      <a:pt x="1270354" y="459967"/>
                      <a:pt x="1129005" y="596533"/>
                      <a:pt x="1080662" y="779571"/>
                    </a:cubicBezTo>
                    <a:cubicBezTo>
                      <a:pt x="991949" y="1097694"/>
                      <a:pt x="1248380" y="1402284"/>
                      <a:pt x="1137692" y="1714326"/>
                    </a:cubicBezTo>
                    <a:lnTo>
                      <a:pt x="0" y="764977"/>
                    </a:lnTo>
                    <a:close/>
                  </a:path>
                </a:pathLst>
              </a:custGeom>
              <a:solidFill>
                <a:srgbClr val="E7E7E7">
                  <a:alpha val="28130"/>
                </a:srgbClr>
              </a:solidFill>
              <a:ln>
                <a:noFill/>
              </a:ln>
              <a:effectLst>
                <a:outerShdw blurRad="42863" dist="28575" dir="88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1" name="Google Shape;281;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1_2">
    <p:spTree>
      <p:nvGrpSpPr>
        <p:cNvPr id="1" name="Shape 282"/>
        <p:cNvGrpSpPr/>
        <p:nvPr/>
      </p:nvGrpSpPr>
      <p:grpSpPr>
        <a:xfrm>
          <a:off x="0" y="0"/>
          <a:ext cx="0" cy="0"/>
          <a:chOff x="0" y="0"/>
          <a:chExt cx="0" cy="0"/>
        </a:xfrm>
      </p:grpSpPr>
      <p:sp>
        <p:nvSpPr>
          <p:cNvPr id="283" name="Google Shape;283;p20"/>
          <p:cNvSpPr txBox="1">
            <a:spLocks noGrp="1"/>
          </p:cNvSpPr>
          <p:nvPr>
            <p:ph type="title"/>
          </p:nvPr>
        </p:nvSpPr>
        <p:spPr>
          <a:xfrm>
            <a:off x="724275" y="463300"/>
            <a:ext cx="7695600" cy="5595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84" name="Google Shape;284;p20"/>
          <p:cNvSpPr txBox="1">
            <a:spLocks noGrp="1"/>
          </p:cNvSpPr>
          <p:nvPr>
            <p:ph type="subTitle" idx="1"/>
          </p:nvPr>
        </p:nvSpPr>
        <p:spPr>
          <a:xfrm>
            <a:off x="724260" y="1558250"/>
            <a:ext cx="2489400" cy="359700"/>
          </a:xfrm>
          <a:prstGeom prst="rect">
            <a:avLst/>
          </a:prstGeom>
        </p:spPr>
        <p:txBody>
          <a:bodyPr spcFirstLastPara="1" wrap="square" lIns="91425" tIns="91425" rIns="91425" bIns="91425" anchor="b" anchorCtr="0">
            <a:noAutofit/>
          </a:bodyPr>
          <a:lstStyle>
            <a:lvl1pPr lvl="0" rtl="0">
              <a:spcBef>
                <a:spcPts val="0"/>
              </a:spcBef>
              <a:spcAft>
                <a:spcPts val="0"/>
              </a:spcAft>
              <a:buSzPts val="1900"/>
              <a:buFont typeface="Gotu"/>
              <a:buNone/>
              <a:defRPr sz="1900" b="1">
                <a:latin typeface="Gotu"/>
                <a:ea typeface="Gotu"/>
                <a:cs typeface="Gotu"/>
                <a:sym typeface="Gotu"/>
              </a:defRPr>
            </a:lvl1pPr>
            <a:lvl2pPr lvl="1" algn="ctr" rtl="0">
              <a:spcBef>
                <a:spcPts val="0"/>
              </a:spcBef>
              <a:spcAft>
                <a:spcPts val="0"/>
              </a:spcAft>
              <a:buSzPts val="1900"/>
              <a:buFont typeface="Gotu"/>
              <a:buNone/>
              <a:defRPr sz="1900" b="1">
                <a:latin typeface="Gotu"/>
                <a:ea typeface="Gotu"/>
                <a:cs typeface="Gotu"/>
                <a:sym typeface="Gotu"/>
              </a:defRPr>
            </a:lvl2pPr>
            <a:lvl3pPr lvl="2" algn="ctr" rtl="0">
              <a:spcBef>
                <a:spcPts val="0"/>
              </a:spcBef>
              <a:spcAft>
                <a:spcPts val="0"/>
              </a:spcAft>
              <a:buSzPts val="1900"/>
              <a:buFont typeface="Gotu"/>
              <a:buNone/>
              <a:defRPr sz="1900" b="1">
                <a:latin typeface="Gotu"/>
                <a:ea typeface="Gotu"/>
                <a:cs typeface="Gotu"/>
                <a:sym typeface="Gotu"/>
              </a:defRPr>
            </a:lvl3pPr>
            <a:lvl4pPr lvl="3" algn="ctr" rtl="0">
              <a:spcBef>
                <a:spcPts val="0"/>
              </a:spcBef>
              <a:spcAft>
                <a:spcPts val="0"/>
              </a:spcAft>
              <a:buSzPts val="1900"/>
              <a:buFont typeface="Gotu"/>
              <a:buNone/>
              <a:defRPr sz="1900" b="1">
                <a:latin typeface="Gotu"/>
                <a:ea typeface="Gotu"/>
                <a:cs typeface="Gotu"/>
                <a:sym typeface="Gotu"/>
              </a:defRPr>
            </a:lvl4pPr>
            <a:lvl5pPr lvl="4" algn="ctr" rtl="0">
              <a:spcBef>
                <a:spcPts val="0"/>
              </a:spcBef>
              <a:spcAft>
                <a:spcPts val="0"/>
              </a:spcAft>
              <a:buSzPts val="1900"/>
              <a:buFont typeface="Gotu"/>
              <a:buNone/>
              <a:defRPr sz="1900" b="1">
                <a:latin typeface="Gotu"/>
                <a:ea typeface="Gotu"/>
                <a:cs typeface="Gotu"/>
                <a:sym typeface="Gotu"/>
              </a:defRPr>
            </a:lvl5pPr>
            <a:lvl6pPr lvl="5" algn="ctr" rtl="0">
              <a:spcBef>
                <a:spcPts val="0"/>
              </a:spcBef>
              <a:spcAft>
                <a:spcPts val="0"/>
              </a:spcAft>
              <a:buSzPts val="1900"/>
              <a:buFont typeface="Gotu"/>
              <a:buNone/>
              <a:defRPr sz="1900" b="1">
                <a:latin typeface="Gotu"/>
                <a:ea typeface="Gotu"/>
                <a:cs typeface="Gotu"/>
                <a:sym typeface="Gotu"/>
              </a:defRPr>
            </a:lvl6pPr>
            <a:lvl7pPr lvl="6" algn="ctr" rtl="0">
              <a:spcBef>
                <a:spcPts val="0"/>
              </a:spcBef>
              <a:spcAft>
                <a:spcPts val="0"/>
              </a:spcAft>
              <a:buSzPts val="1900"/>
              <a:buFont typeface="Gotu"/>
              <a:buNone/>
              <a:defRPr sz="1900" b="1">
                <a:latin typeface="Gotu"/>
                <a:ea typeface="Gotu"/>
                <a:cs typeface="Gotu"/>
                <a:sym typeface="Gotu"/>
              </a:defRPr>
            </a:lvl7pPr>
            <a:lvl8pPr lvl="7" algn="ctr" rtl="0">
              <a:spcBef>
                <a:spcPts val="0"/>
              </a:spcBef>
              <a:spcAft>
                <a:spcPts val="0"/>
              </a:spcAft>
              <a:buSzPts val="1900"/>
              <a:buFont typeface="Gotu"/>
              <a:buNone/>
              <a:defRPr sz="1900" b="1">
                <a:latin typeface="Gotu"/>
                <a:ea typeface="Gotu"/>
                <a:cs typeface="Gotu"/>
                <a:sym typeface="Gotu"/>
              </a:defRPr>
            </a:lvl8pPr>
            <a:lvl9pPr lvl="8" algn="ctr" rtl="0">
              <a:spcBef>
                <a:spcPts val="0"/>
              </a:spcBef>
              <a:spcAft>
                <a:spcPts val="0"/>
              </a:spcAft>
              <a:buSzPts val="1900"/>
              <a:buFont typeface="Gotu"/>
              <a:buNone/>
              <a:defRPr sz="1900" b="1">
                <a:latin typeface="Gotu"/>
                <a:ea typeface="Gotu"/>
                <a:cs typeface="Gotu"/>
                <a:sym typeface="Gotu"/>
              </a:defRPr>
            </a:lvl9pPr>
          </a:lstStyle>
          <a:p>
            <a:endParaRPr/>
          </a:p>
        </p:txBody>
      </p:sp>
      <p:sp>
        <p:nvSpPr>
          <p:cNvPr id="285" name="Google Shape;285;p20"/>
          <p:cNvSpPr txBox="1">
            <a:spLocks noGrp="1"/>
          </p:cNvSpPr>
          <p:nvPr>
            <p:ph type="subTitle" idx="2"/>
          </p:nvPr>
        </p:nvSpPr>
        <p:spPr>
          <a:xfrm>
            <a:off x="724260" y="1842700"/>
            <a:ext cx="2489400" cy="104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86" name="Google Shape;286;p20"/>
          <p:cNvSpPr txBox="1">
            <a:spLocks noGrp="1"/>
          </p:cNvSpPr>
          <p:nvPr>
            <p:ph type="subTitle" idx="3"/>
          </p:nvPr>
        </p:nvSpPr>
        <p:spPr>
          <a:xfrm>
            <a:off x="3327297" y="1558250"/>
            <a:ext cx="2489400" cy="359700"/>
          </a:xfrm>
          <a:prstGeom prst="rect">
            <a:avLst/>
          </a:prstGeom>
        </p:spPr>
        <p:txBody>
          <a:bodyPr spcFirstLastPara="1" wrap="square" lIns="91425" tIns="91425" rIns="91425" bIns="91425" anchor="b" anchorCtr="0">
            <a:noAutofit/>
          </a:bodyPr>
          <a:lstStyle>
            <a:lvl1pPr lvl="0" rtl="0">
              <a:spcBef>
                <a:spcPts val="0"/>
              </a:spcBef>
              <a:spcAft>
                <a:spcPts val="0"/>
              </a:spcAft>
              <a:buSzPts val="1900"/>
              <a:buFont typeface="Gotu"/>
              <a:buNone/>
              <a:defRPr sz="1900" b="1">
                <a:latin typeface="Gotu"/>
                <a:ea typeface="Gotu"/>
                <a:cs typeface="Gotu"/>
                <a:sym typeface="Gotu"/>
              </a:defRPr>
            </a:lvl1pPr>
            <a:lvl2pPr lvl="1" algn="ctr" rtl="0">
              <a:spcBef>
                <a:spcPts val="0"/>
              </a:spcBef>
              <a:spcAft>
                <a:spcPts val="0"/>
              </a:spcAft>
              <a:buSzPts val="1900"/>
              <a:buFont typeface="Gotu"/>
              <a:buNone/>
              <a:defRPr sz="1900" b="1">
                <a:latin typeface="Gotu"/>
                <a:ea typeface="Gotu"/>
                <a:cs typeface="Gotu"/>
                <a:sym typeface="Gotu"/>
              </a:defRPr>
            </a:lvl2pPr>
            <a:lvl3pPr lvl="2" algn="ctr" rtl="0">
              <a:spcBef>
                <a:spcPts val="0"/>
              </a:spcBef>
              <a:spcAft>
                <a:spcPts val="0"/>
              </a:spcAft>
              <a:buSzPts val="1900"/>
              <a:buFont typeface="Gotu"/>
              <a:buNone/>
              <a:defRPr sz="1900" b="1">
                <a:latin typeface="Gotu"/>
                <a:ea typeface="Gotu"/>
                <a:cs typeface="Gotu"/>
                <a:sym typeface="Gotu"/>
              </a:defRPr>
            </a:lvl3pPr>
            <a:lvl4pPr lvl="3" algn="ctr" rtl="0">
              <a:spcBef>
                <a:spcPts val="0"/>
              </a:spcBef>
              <a:spcAft>
                <a:spcPts val="0"/>
              </a:spcAft>
              <a:buSzPts val="1900"/>
              <a:buFont typeface="Gotu"/>
              <a:buNone/>
              <a:defRPr sz="1900" b="1">
                <a:latin typeface="Gotu"/>
                <a:ea typeface="Gotu"/>
                <a:cs typeface="Gotu"/>
                <a:sym typeface="Gotu"/>
              </a:defRPr>
            </a:lvl4pPr>
            <a:lvl5pPr lvl="4" algn="ctr" rtl="0">
              <a:spcBef>
                <a:spcPts val="0"/>
              </a:spcBef>
              <a:spcAft>
                <a:spcPts val="0"/>
              </a:spcAft>
              <a:buSzPts val="1900"/>
              <a:buFont typeface="Gotu"/>
              <a:buNone/>
              <a:defRPr sz="1900" b="1">
                <a:latin typeface="Gotu"/>
                <a:ea typeface="Gotu"/>
                <a:cs typeface="Gotu"/>
                <a:sym typeface="Gotu"/>
              </a:defRPr>
            </a:lvl5pPr>
            <a:lvl6pPr lvl="5" algn="ctr" rtl="0">
              <a:spcBef>
                <a:spcPts val="0"/>
              </a:spcBef>
              <a:spcAft>
                <a:spcPts val="0"/>
              </a:spcAft>
              <a:buSzPts val="1900"/>
              <a:buFont typeface="Gotu"/>
              <a:buNone/>
              <a:defRPr sz="1900" b="1">
                <a:latin typeface="Gotu"/>
                <a:ea typeface="Gotu"/>
                <a:cs typeface="Gotu"/>
                <a:sym typeface="Gotu"/>
              </a:defRPr>
            </a:lvl6pPr>
            <a:lvl7pPr lvl="6" algn="ctr" rtl="0">
              <a:spcBef>
                <a:spcPts val="0"/>
              </a:spcBef>
              <a:spcAft>
                <a:spcPts val="0"/>
              </a:spcAft>
              <a:buSzPts val="1900"/>
              <a:buFont typeface="Gotu"/>
              <a:buNone/>
              <a:defRPr sz="1900" b="1">
                <a:latin typeface="Gotu"/>
                <a:ea typeface="Gotu"/>
                <a:cs typeface="Gotu"/>
                <a:sym typeface="Gotu"/>
              </a:defRPr>
            </a:lvl7pPr>
            <a:lvl8pPr lvl="7" algn="ctr" rtl="0">
              <a:spcBef>
                <a:spcPts val="0"/>
              </a:spcBef>
              <a:spcAft>
                <a:spcPts val="0"/>
              </a:spcAft>
              <a:buSzPts val="1900"/>
              <a:buFont typeface="Gotu"/>
              <a:buNone/>
              <a:defRPr sz="1900" b="1">
                <a:latin typeface="Gotu"/>
                <a:ea typeface="Gotu"/>
                <a:cs typeface="Gotu"/>
                <a:sym typeface="Gotu"/>
              </a:defRPr>
            </a:lvl8pPr>
            <a:lvl9pPr lvl="8" algn="ctr" rtl="0">
              <a:spcBef>
                <a:spcPts val="0"/>
              </a:spcBef>
              <a:spcAft>
                <a:spcPts val="0"/>
              </a:spcAft>
              <a:buSzPts val="1900"/>
              <a:buFont typeface="Gotu"/>
              <a:buNone/>
              <a:defRPr sz="1900" b="1">
                <a:latin typeface="Gotu"/>
                <a:ea typeface="Gotu"/>
                <a:cs typeface="Gotu"/>
                <a:sym typeface="Gotu"/>
              </a:defRPr>
            </a:lvl9pPr>
          </a:lstStyle>
          <a:p>
            <a:endParaRPr/>
          </a:p>
        </p:txBody>
      </p:sp>
      <p:sp>
        <p:nvSpPr>
          <p:cNvPr id="287" name="Google Shape;287;p20"/>
          <p:cNvSpPr txBox="1">
            <a:spLocks noGrp="1"/>
          </p:cNvSpPr>
          <p:nvPr>
            <p:ph type="subTitle" idx="4"/>
          </p:nvPr>
        </p:nvSpPr>
        <p:spPr>
          <a:xfrm>
            <a:off x="3327300" y="1842700"/>
            <a:ext cx="2489400" cy="104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88" name="Google Shape;288;p20"/>
          <p:cNvSpPr txBox="1">
            <a:spLocks noGrp="1"/>
          </p:cNvSpPr>
          <p:nvPr>
            <p:ph type="subTitle" idx="5"/>
          </p:nvPr>
        </p:nvSpPr>
        <p:spPr>
          <a:xfrm>
            <a:off x="5930335" y="1558250"/>
            <a:ext cx="2489400" cy="359700"/>
          </a:xfrm>
          <a:prstGeom prst="rect">
            <a:avLst/>
          </a:prstGeom>
        </p:spPr>
        <p:txBody>
          <a:bodyPr spcFirstLastPara="1" wrap="square" lIns="91425" tIns="91425" rIns="91425" bIns="91425" anchor="b" anchorCtr="0">
            <a:noAutofit/>
          </a:bodyPr>
          <a:lstStyle>
            <a:lvl1pPr lvl="0" rtl="0">
              <a:spcBef>
                <a:spcPts val="0"/>
              </a:spcBef>
              <a:spcAft>
                <a:spcPts val="0"/>
              </a:spcAft>
              <a:buSzPts val="1900"/>
              <a:buFont typeface="Gotu"/>
              <a:buNone/>
              <a:defRPr sz="1900" b="1">
                <a:latin typeface="Gotu"/>
                <a:ea typeface="Gotu"/>
                <a:cs typeface="Gotu"/>
                <a:sym typeface="Gotu"/>
              </a:defRPr>
            </a:lvl1pPr>
            <a:lvl2pPr lvl="1" algn="ctr" rtl="0">
              <a:spcBef>
                <a:spcPts val="0"/>
              </a:spcBef>
              <a:spcAft>
                <a:spcPts val="0"/>
              </a:spcAft>
              <a:buSzPts val="1900"/>
              <a:buFont typeface="Gotu"/>
              <a:buNone/>
              <a:defRPr sz="1900" b="1">
                <a:latin typeface="Gotu"/>
                <a:ea typeface="Gotu"/>
                <a:cs typeface="Gotu"/>
                <a:sym typeface="Gotu"/>
              </a:defRPr>
            </a:lvl2pPr>
            <a:lvl3pPr lvl="2" algn="ctr" rtl="0">
              <a:spcBef>
                <a:spcPts val="0"/>
              </a:spcBef>
              <a:spcAft>
                <a:spcPts val="0"/>
              </a:spcAft>
              <a:buSzPts val="1900"/>
              <a:buFont typeface="Gotu"/>
              <a:buNone/>
              <a:defRPr sz="1900" b="1">
                <a:latin typeface="Gotu"/>
                <a:ea typeface="Gotu"/>
                <a:cs typeface="Gotu"/>
                <a:sym typeface="Gotu"/>
              </a:defRPr>
            </a:lvl3pPr>
            <a:lvl4pPr lvl="3" algn="ctr" rtl="0">
              <a:spcBef>
                <a:spcPts val="0"/>
              </a:spcBef>
              <a:spcAft>
                <a:spcPts val="0"/>
              </a:spcAft>
              <a:buSzPts val="1900"/>
              <a:buFont typeface="Gotu"/>
              <a:buNone/>
              <a:defRPr sz="1900" b="1">
                <a:latin typeface="Gotu"/>
                <a:ea typeface="Gotu"/>
                <a:cs typeface="Gotu"/>
                <a:sym typeface="Gotu"/>
              </a:defRPr>
            </a:lvl4pPr>
            <a:lvl5pPr lvl="4" algn="ctr" rtl="0">
              <a:spcBef>
                <a:spcPts val="0"/>
              </a:spcBef>
              <a:spcAft>
                <a:spcPts val="0"/>
              </a:spcAft>
              <a:buSzPts val="1900"/>
              <a:buFont typeface="Gotu"/>
              <a:buNone/>
              <a:defRPr sz="1900" b="1">
                <a:latin typeface="Gotu"/>
                <a:ea typeface="Gotu"/>
                <a:cs typeface="Gotu"/>
                <a:sym typeface="Gotu"/>
              </a:defRPr>
            </a:lvl5pPr>
            <a:lvl6pPr lvl="5" algn="ctr" rtl="0">
              <a:spcBef>
                <a:spcPts val="0"/>
              </a:spcBef>
              <a:spcAft>
                <a:spcPts val="0"/>
              </a:spcAft>
              <a:buSzPts val="1900"/>
              <a:buFont typeface="Gotu"/>
              <a:buNone/>
              <a:defRPr sz="1900" b="1">
                <a:latin typeface="Gotu"/>
                <a:ea typeface="Gotu"/>
                <a:cs typeface="Gotu"/>
                <a:sym typeface="Gotu"/>
              </a:defRPr>
            </a:lvl6pPr>
            <a:lvl7pPr lvl="6" algn="ctr" rtl="0">
              <a:spcBef>
                <a:spcPts val="0"/>
              </a:spcBef>
              <a:spcAft>
                <a:spcPts val="0"/>
              </a:spcAft>
              <a:buSzPts val="1900"/>
              <a:buFont typeface="Gotu"/>
              <a:buNone/>
              <a:defRPr sz="1900" b="1">
                <a:latin typeface="Gotu"/>
                <a:ea typeface="Gotu"/>
                <a:cs typeface="Gotu"/>
                <a:sym typeface="Gotu"/>
              </a:defRPr>
            </a:lvl7pPr>
            <a:lvl8pPr lvl="7" algn="ctr" rtl="0">
              <a:spcBef>
                <a:spcPts val="0"/>
              </a:spcBef>
              <a:spcAft>
                <a:spcPts val="0"/>
              </a:spcAft>
              <a:buSzPts val="1900"/>
              <a:buFont typeface="Gotu"/>
              <a:buNone/>
              <a:defRPr sz="1900" b="1">
                <a:latin typeface="Gotu"/>
                <a:ea typeface="Gotu"/>
                <a:cs typeface="Gotu"/>
                <a:sym typeface="Gotu"/>
              </a:defRPr>
            </a:lvl8pPr>
            <a:lvl9pPr lvl="8" algn="ctr" rtl="0">
              <a:spcBef>
                <a:spcPts val="0"/>
              </a:spcBef>
              <a:spcAft>
                <a:spcPts val="0"/>
              </a:spcAft>
              <a:buSzPts val="1900"/>
              <a:buFont typeface="Gotu"/>
              <a:buNone/>
              <a:defRPr sz="1900" b="1">
                <a:latin typeface="Gotu"/>
                <a:ea typeface="Gotu"/>
                <a:cs typeface="Gotu"/>
                <a:sym typeface="Gotu"/>
              </a:defRPr>
            </a:lvl9pPr>
          </a:lstStyle>
          <a:p>
            <a:endParaRPr/>
          </a:p>
        </p:txBody>
      </p:sp>
      <p:sp>
        <p:nvSpPr>
          <p:cNvPr id="289" name="Google Shape;289;p20"/>
          <p:cNvSpPr txBox="1">
            <a:spLocks noGrp="1"/>
          </p:cNvSpPr>
          <p:nvPr>
            <p:ph type="subTitle" idx="6"/>
          </p:nvPr>
        </p:nvSpPr>
        <p:spPr>
          <a:xfrm>
            <a:off x="5930340" y="1842700"/>
            <a:ext cx="2489400" cy="104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90" name="Google Shape;290;p20"/>
          <p:cNvSpPr txBox="1">
            <a:spLocks noGrp="1"/>
          </p:cNvSpPr>
          <p:nvPr>
            <p:ph type="subTitle" idx="7"/>
          </p:nvPr>
        </p:nvSpPr>
        <p:spPr>
          <a:xfrm>
            <a:off x="724260" y="3140500"/>
            <a:ext cx="2489400" cy="359700"/>
          </a:xfrm>
          <a:prstGeom prst="rect">
            <a:avLst/>
          </a:prstGeom>
        </p:spPr>
        <p:txBody>
          <a:bodyPr spcFirstLastPara="1" wrap="square" lIns="91425" tIns="91425" rIns="91425" bIns="91425" anchor="b" anchorCtr="0">
            <a:noAutofit/>
          </a:bodyPr>
          <a:lstStyle>
            <a:lvl1pPr lvl="0" rtl="0">
              <a:spcBef>
                <a:spcPts val="0"/>
              </a:spcBef>
              <a:spcAft>
                <a:spcPts val="0"/>
              </a:spcAft>
              <a:buSzPts val="1900"/>
              <a:buFont typeface="Gotu"/>
              <a:buNone/>
              <a:defRPr sz="1900" b="1">
                <a:latin typeface="Gotu"/>
                <a:ea typeface="Gotu"/>
                <a:cs typeface="Gotu"/>
                <a:sym typeface="Gotu"/>
              </a:defRPr>
            </a:lvl1pPr>
            <a:lvl2pPr lvl="1" algn="ctr" rtl="0">
              <a:spcBef>
                <a:spcPts val="0"/>
              </a:spcBef>
              <a:spcAft>
                <a:spcPts val="0"/>
              </a:spcAft>
              <a:buSzPts val="1900"/>
              <a:buFont typeface="Gotu"/>
              <a:buNone/>
              <a:defRPr sz="1900" b="1">
                <a:latin typeface="Gotu"/>
                <a:ea typeface="Gotu"/>
                <a:cs typeface="Gotu"/>
                <a:sym typeface="Gotu"/>
              </a:defRPr>
            </a:lvl2pPr>
            <a:lvl3pPr lvl="2" algn="ctr" rtl="0">
              <a:spcBef>
                <a:spcPts val="0"/>
              </a:spcBef>
              <a:spcAft>
                <a:spcPts val="0"/>
              </a:spcAft>
              <a:buSzPts val="1900"/>
              <a:buFont typeface="Gotu"/>
              <a:buNone/>
              <a:defRPr sz="1900" b="1">
                <a:latin typeface="Gotu"/>
                <a:ea typeface="Gotu"/>
                <a:cs typeface="Gotu"/>
                <a:sym typeface="Gotu"/>
              </a:defRPr>
            </a:lvl3pPr>
            <a:lvl4pPr lvl="3" algn="ctr" rtl="0">
              <a:spcBef>
                <a:spcPts val="0"/>
              </a:spcBef>
              <a:spcAft>
                <a:spcPts val="0"/>
              </a:spcAft>
              <a:buSzPts val="1900"/>
              <a:buFont typeface="Gotu"/>
              <a:buNone/>
              <a:defRPr sz="1900" b="1">
                <a:latin typeface="Gotu"/>
                <a:ea typeface="Gotu"/>
                <a:cs typeface="Gotu"/>
                <a:sym typeface="Gotu"/>
              </a:defRPr>
            </a:lvl4pPr>
            <a:lvl5pPr lvl="4" algn="ctr" rtl="0">
              <a:spcBef>
                <a:spcPts val="0"/>
              </a:spcBef>
              <a:spcAft>
                <a:spcPts val="0"/>
              </a:spcAft>
              <a:buSzPts val="1900"/>
              <a:buFont typeface="Gotu"/>
              <a:buNone/>
              <a:defRPr sz="1900" b="1">
                <a:latin typeface="Gotu"/>
                <a:ea typeface="Gotu"/>
                <a:cs typeface="Gotu"/>
                <a:sym typeface="Gotu"/>
              </a:defRPr>
            </a:lvl5pPr>
            <a:lvl6pPr lvl="5" algn="ctr" rtl="0">
              <a:spcBef>
                <a:spcPts val="0"/>
              </a:spcBef>
              <a:spcAft>
                <a:spcPts val="0"/>
              </a:spcAft>
              <a:buSzPts val="1900"/>
              <a:buFont typeface="Gotu"/>
              <a:buNone/>
              <a:defRPr sz="1900" b="1">
                <a:latin typeface="Gotu"/>
                <a:ea typeface="Gotu"/>
                <a:cs typeface="Gotu"/>
                <a:sym typeface="Gotu"/>
              </a:defRPr>
            </a:lvl6pPr>
            <a:lvl7pPr lvl="6" algn="ctr" rtl="0">
              <a:spcBef>
                <a:spcPts val="0"/>
              </a:spcBef>
              <a:spcAft>
                <a:spcPts val="0"/>
              </a:spcAft>
              <a:buSzPts val="1900"/>
              <a:buFont typeface="Gotu"/>
              <a:buNone/>
              <a:defRPr sz="1900" b="1">
                <a:latin typeface="Gotu"/>
                <a:ea typeface="Gotu"/>
                <a:cs typeface="Gotu"/>
                <a:sym typeface="Gotu"/>
              </a:defRPr>
            </a:lvl7pPr>
            <a:lvl8pPr lvl="7" algn="ctr" rtl="0">
              <a:spcBef>
                <a:spcPts val="0"/>
              </a:spcBef>
              <a:spcAft>
                <a:spcPts val="0"/>
              </a:spcAft>
              <a:buSzPts val="1900"/>
              <a:buFont typeface="Gotu"/>
              <a:buNone/>
              <a:defRPr sz="1900" b="1">
                <a:latin typeface="Gotu"/>
                <a:ea typeface="Gotu"/>
                <a:cs typeface="Gotu"/>
                <a:sym typeface="Gotu"/>
              </a:defRPr>
            </a:lvl8pPr>
            <a:lvl9pPr lvl="8" algn="ctr" rtl="0">
              <a:spcBef>
                <a:spcPts val="0"/>
              </a:spcBef>
              <a:spcAft>
                <a:spcPts val="0"/>
              </a:spcAft>
              <a:buSzPts val="1900"/>
              <a:buFont typeface="Gotu"/>
              <a:buNone/>
              <a:defRPr sz="1900" b="1">
                <a:latin typeface="Gotu"/>
                <a:ea typeface="Gotu"/>
                <a:cs typeface="Gotu"/>
                <a:sym typeface="Gotu"/>
              </a:defRPr>
            </a:lvl9pPr>
          </a:lstStyle>
          <a:p>
            <a:endParaRPr/>
          </a:p>
        </p:txBody>
      </p:sp>
      <p:sp>
        <p:nvSpPr>
          <p:cNvPr id="291" name="Google Shape;291;p20"/>
          <p:cNvSpPr txBox="1">
            <a:spLocks noGrp="1"/>
          </p:cNvSpPr>
          <p:nvPr>
            <p:ph type="subTitle" idx="8"/>
          </p:nvPr>
        </p:nvSpPr>
        <p:spPr>
          <a:xfrm>
            <a:off x="724260" y="3424950"/>
            <a:ext cx="2489400" cy="104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92" name="Google Shape;292;p20"/>
          <p:cNvSpPr txBox="1">
            <a:spLocks noGrp="1"/>
          </p:cNvSpPr>
          <p:nvPr>
            <p:ph type="subTitle" idx="9"/>
          </p:nvPr>
        </p:nvSpPr>
        <p:spPr>
          <a:xfrm>
            <a:off x="3327297" y="3140500"/>
            <a:ext cx="2489400" cy="359700"/>
          </a:xfrm>
          <a:prstGeom prst="rect">
            <a:avLst/>
          </a:prstGeom>
        </p:spPr>
        <p:txBody>
          <a:bodyPr spcFirstLastPara="1" wrap="square" lIns="91425" tIns="91425" rIns="91425" bIns="91425" anchor="b" anchorCtr="0">
            <a:noAutofit/>
          </a:bodyPr>
          <a:lstStyle>
            <a:lvl1pPr lvl="0" rtl="0">
              <a:spcBef>
                <a:spcPts val="0"/>
              </a:spcBef>
              <a:spcAft>
                <a:spcPts val="0"/>
              </a:spcAft>
              <a:buSzPts val="1900"/>
              <a:buFont typeface="Gotu"/>
              <a:buNone/>
              <a:defRPr sz="1900" b="1">
                <a:latin typeface="Gotu"/>
                <a:ea typeface="Gotu"/>
                <a:cs typeface="Gotu"/>
                <a:sym typeface="Gotu"/>
              </a:defRPr>
            </a:lvl1pPr>
            <a:lvl2pPr lvl="1" algn="ctr" rtl="0">
              <a:spcBef>
                <a:spcPts val="0"/>
              </a:spcBef>
              <a:spcAft>
                <a:spcPts val="0"/>
              </a:spcAft>
              <a:buSzPts val="1900"/>
              <a:buFont typeface="Gotu"/>
              <a:buNone/>
              <a:defRPr sz="1900" b="1">
                <a:latin typeface="Gotu"/>
                <a:ea typeface="Gotu"/>
                <a:cs typeface="Gotu"/>
                <a:sym typeface="Gotu"/>
              </a:defRPr>
            </a:lvl2pPr>
            <a:lvl3pPr lvl="2" algn="ctr" rtl="0">
              <a:spcBef>
                <a:spcPts val="0"/>
              </a:spcBef>
              <a:spcAft>
                <a:spcPts val="0"/>
              </a:spcAft>
              <a:buSzPts val="1900"/>
              <a:buFont typeface="Gotu"/>
              <a:buNone/>
              <a:defRPr sz="1900" b="1">
                <a:latin typeface="Gotu"/>
                <a:ea typeface="Gotu"/>
                <a:cs typeface="Gotu"/>
                <a:sym typeface="Gotu"/>
              </a:defRPr>
            </a:lvl3pPr>
            <a:lvl4pPr lvl="3" algn="ctr" rtl="0">
              <a:spcBef>
                <a:spcPts val="0"/>
              </a:spcBef>
              <a:spcAft>
                <a:spcPts val="0"/>
              </a:spcAft>
              <a:buSzPts val="1900"/>
              <a:buFont typeface="Gotu"/>
              <a:buNone/>
              <a:defRPr sz="1900" b="1">
                <a:latin typeface="Gotu"/>
                <a:ea typeface="Gotu"/>
                <a:cs typeface="Gotu"/>
                <a:sym typeface="Gotu"/>
              </a:defRPr>
            </a:lvl4pPr>
            <a:lvl5pPr lvl="4" algn="ctr" rtl="0">
              <a:spcBef>
                <a:spcPts val="0"/>
              </a:spcBef>
              <a:spcAft>
                <a:spcPts val="0"/>
              </a:spcAft>
              <a:buSzPts val="1900"/>
              <a:buFont typeface="Gotu"/>
              <a:buNone/>
              <a:defRPr sz="1900" b="1">
                <a:latin typeface="Gotu"/>
                <a:ea typeface="Gotu"/>
                <a:cs typeface="Gotu"/>
                <a:sym typeface="Gotu"/>
              </a:defRPr>
            </a:lvl5pPr>
            <a:lvl6pPr lvl="5" algn="ctr" rtl="0">
              <a:spcBef>
                <a:spcPts val="0"/>
              </a:spcBef>
              <a:spcAft>
                <a:spcPts val="0"/>
              </a:spcAft>
              <a:buSzPts val="1900"/>
              <a:buFont typeface="Gotu"/>
              <a:buNone/>
              <a:defRPr sz="1900" b="1">
                <a:latin typeface="Gotu"/>
                <a:ea typeface="Gotu"/>
                <a:cs typeface="Gotu"/>
                <a:sym typeface="Gotu"/>
              </a:defRPr>
            </a:lvl6pPr>
            <a:lvl7pPr lvl="6" algn="ctr" rtl="0">
              <a:spcBef>
                <a:spcPts val="0"/>
              </a:spcBef>
              <a:spcAft>
                <a:spcPts val="0"/>
              </a:spcAft>
              <a:buSzPts val="1900"/>
              <a:buFont typeface="Gotu"/>
              <a:buNone/>
              <a:defRPr sz="1900" b="1">
                <a:latin typeface="Gotu"/>
                <a:ea typeface="Gotu"/>
                <a:cs typeface="Gotu"/>
                <a:sym typeface="Gotu"/>
              </a:defRPr>
            </a:lvl7pPr>
            <a:lvl8pPr lvl="7" algn="ctr" rtl="0">
              <a:spcBef>
                <a:spcPts val="0"/>
              </a:spcBef>
              <a:spcAft>
                <a:spcPts val="0"/>
              </a:spcAft>
              <a:buSzPts val="1900"/>
              <a:buFont typeface="Gotu"/>
              <a:buNone/>
              <a:defRPr sz="1900" b="1">
                <a:latin typeface="Gotu"/>
                <a:ea typeface="Gotu"/>
                <a:cs typeface="Gotu"/>
                <a:sym typeface="Gotu"/>
              </a:defRPr>
            </a:lvl8pPr>
            <a:lvl9pPr lvl="8" algn="ctr" rtl="0">
              <a:spcBef>
                <a:spcPts val="0"/>
              </a:spcBef>
              <a:spcAft>
                <a:spcPts val="0"/>
              </a:spcAft>
              <a:buSzPts val="1900"/>
              <a:buFont typeface="Gotu"/>
              <a:buNone/>
              <a:defRPr sz="1900" b="1">
                <a:latin typeface="Gotu"/>
                <a:ea typeface="Gotu"/>
                <a:cs typeface="Gotu"/>
                <a:sym typeface="Gotu"/>
              </a:defRPr>
            </a:lvl9pPr>
          </a:lstStyle>
          <a:p>
            <a:endParaRPr/>
          </a:p>
        </p:txBody>
      </p:sp>
      <p:sp>
        <p:nvSpPr>
          <p:cNvPr id="293" name="Google Shape;293;p20"/>
          <p:cNvSpPr txBox="1">
            <a:spLocks noGrp="1"/>
          </p:cNvSpPr>
          <p:nvPr>
            <p:ph type="subTitle" idx="13"/>
          </p:nvPr>
        </p:nvSpPr>
        <p:spPr>
          <a:xfrm>
            <a:off x="3327300" y="3424950"/>
            <a:ext cx="2489400" cy="104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294" name="Google Shape;294;p20"/>
          <p:cNvSpPr txBox="1">
            <a:spLocks noGrp="1"/>
          </p:cNvSpPr>
          <p:nvPr>
            <p:ph type="subTitle" idx="14"/>
          </p:nvPr>
        </p:nvSpPr>
        <p:spPr>
          <a:xfrm>
            <a:off x="5930335" y="3140500"/>
            <a:ext cx="2489400" cy="359700"/>
          </a:xfrm>
          <a:prstGeom prst="rect">
            <a:avLst/>
          </a:prstGeom>
        </p:spPr>
        <p:txBody>
          <a:bodyPr spcFirstLastPara="1" wrap="square" lIns="91425" tIns="91425" rIns="91425" bIns="91425" anchor="b" anchorCtr="0">
            <a:noAutofit/>
          </a:bodyPr>
          <a:lstStyle>
            <a:lvl1pPr lvl="0" rtl="0">
              <a:spcBef>
                <a:spcPts val="0"/>
              </a:spcBef>
              <a:spcAft>
                <a:spcPts val="0"/>
              </a:spcAft>
              <a:buSzPts val="1900"/>
              <a:buFont typeface="Gotu"/>
              <a:buNone/>
              <a:defRPr sz="1900" b="1">
                <a:latin typeface="Gotu"/>
                <a:ea typeface="Gotu"/>
                <a:cs typeface="Gotu"/>
                <a:sym typeface="Gotu"/>
              </a:defRPr>
            </a:lvl1pPr>
            <a:lvl2pPr lvl="1" algn="ctr" rtl="0">
              <a:spcBef>
                <a:spcPts val="0"/>
              </a:spcBef>
              <a:spcAft>
                <a:spcPts val="0"/>
              </a:spcAft>
              <a:buSzPts val="1900"/>
              <a:buFont typeface="Gotu"/>
              <a:buNone/>
              <a:defRPr sz="1900" b="1">
                <a:latin typeface="Gotu"/>
                <a:ea typeface="Gotu"/>
                <a:cs typeface="Gotu"/>
                <a:sym typeface="Gotu"/>
              </a:defRPr>
            </a:lvl2pPr>
            <a:lvl3pPr lvl="2" algn="ctr" rtl="0">
              <a:spcBef>
                <a:spcPts val="0"/>
              </a:spcBef>
              <a:spcAft>
                <a:spcPts val="0"/>
              </a:spcAft>
              <a:buSzPts val="1900"/>
              <a:buFont typeface="Gotu"/>
              <a:buNone/>
              <a:defRPr sz="1900" b="1">
                <a:latin typeface="Gotu"/>
                <a:ea typeface="Gotu"/>
                <a:cs typeface="Gotu"/>
                <a:sym typeface="Gotu"/>
              </a:defRPr>
            </a:lvl3pPr>
            <a:lvl4pPr lvl="3" algn="ctr" rtl="0">
              <a:spcBef>
                <a:spcPts val="0"/>
              </a:spcBef>
              <a:spcAft>
                <a:spcPts val="0"/>
              </a:spcAft>
              <a:buSzPts val="1900"/>
              <a:buFont typeface="Gotu"/>
              <a:buNone/>
              <a:defRPr sz="1900" b="1">
                <a:latin typeface="Gotu"/>
                <a:ea typeface="Gotu"/>
                <a:cs typeface="Gotu"/>
                <a:sym typeface="Gotu"/>
              </a:defRPr>
            </a:lvl4pPr>
            <a:lvl5pPr lvl="4" algn="ctr" rtl="0">
              <a:spcBef>
                <a:spcPts val="0"/>
              </a:spcBef>
              <a:spcAft>
                <a:spcPts val="0"/>
              </a:spcAft>
              <a:buSzPts val="1900"/>
              <a:buFont typeface="Gotu"/>
              <a:buNone/>
              <a:defRPr sz="1900" b="1">
                <a:latin typeface="Gotu"/>
                <a:ea typeface="Gotu"/>
                <a:cs typeface="Gotu"/>
                <a:sym typeface="Gotu"/>
              </a:defRPr>
            </a:lvl5pPr>
            <a:lvl6pPr lvl="5" algn="ctr" rtl="0">
              <a:spcBef>
                <a:spcPts val="0"/>
              </a:spcBef>
              <a:spcAft>
                <a:spcPts val="0"/>
              </a:spcAft>
              <a:buSzPts val="1900"/>
              <a:buFont typeface="Gotu"/>
              <a:buNone/>
              <a:defRPr sz="1900" b="1">
                <a:latin typeface="Gotu"/>
                <a:ea typeface="Gotu"/>
                <a:cs typeface="Gotu"/>
                <a:sym typeface="Gotu"/>
              </a:defRPr>
            </a:lvl6pPr>
            <a:lvl7pPr lvl="6" algn="ctr" rtl="0">
              <a:spcBef>
                <a:spcPts val="0"/>
              </a:spcBef>
              <a:spcAft>
                <a:spcPts val="0"/>
              </a:spcAft>
              <a:buSzPts val="1900"/>
              <a:buFont typeface="Gotu"/>
              <a:buNone/>
              <a:defRPr sz="1900" b="1">
                <a:latin typeface="Gotu"/>
                <a:ea typeface="Gotu"/>
                <a:cs typeface="Gotu"/>
                <a:sym typeface="Gotu"/>
              </a:defRPr>
            </a:lvl7pPr>
            <a:lvl8pPr lvl="7" algn="ctr" rtl="0">
              <a:spcBef>
                <a:spcPts val="0"/>
              </a:spcBef>
              <a:spcAft>
                <a:spcPts val="0"/>
              </a:spcAft>
              <a:buSzPts val="1900"/>
              <a:buFont typeface="Gotu"/>
              <a:buNone/>
              <a:defRPr sz="1900" b="1">
                <a:latin typeface="Gotu"/>
                <a:ea typeface="Gotu"/>
                <a:cs typeface="Gotu"/>
                <a:sym typeface="Gotu"/>
              </a:defRPr>
            </a:lvl8pPr>
            <a:lvl9pPr lvl="8" algn="ctr" rtl="0">
              <a:spcBef>
                <a:spcPts val="0"/>
              </a:spcBef>
              <a:spcAft>
                <a:spcPts val="0"/>
              </a:spcAft>
              <a:buSzPts val="1900"/>
              <a:buFont typeface="Gotu"/>
              <a:buNone/>
              <a:defRPr sz="1900" b="1">
                <a:latin typeface="Gotu"/>
                <a:ea typeface="Gotu"/>
                <a:cs typeface="Gotu"/>
                <a:sym typeface="Gotu"/>
              </a:defRPr>
            </a:lvl9pPr>
          </a:lstStyle>
          <a:p>
            <a:endParaRPr/>
          </a:p>
        </p:txBody>
      </p:sp>
      <p:sp>
        <p:nvSpPr>
          <p:cNvPr id="295" name="Google Shape;295;p20"/>
          <p:cNvSpPr txBox="1">
            <a:spLocks noGrp="1"/>
          </p:cNvSpPr>
          <p:nvPr>
            <p:ph type="subTitle" idx="15"/>
          </p:nvPr>
        </p:nvSpPr>
        <p:spPr>
          <a:xfrm>
            <a:off x="5930340" y="3424950"/>
            <a:ext cx="2489400" cy="104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grpSp>
        <p:nvGrpSpPr>
          <p:cNvPr id="296" name="Google Shape;296;p20"/>
          <p:cNvGrpSpPr/>
          <p:nvPr/>
        </p:nvGrpSpPr>
        <p:grpSpPr>
          <a:xfrm rot="9544371">
            <a:off x="6414852" y="3056669"/>
            <a:ext cx="3637459" cy="2801246"/>
            <a:chOff x="-359372" y="-433852"/>
            <a:chExt cx="2921588" cy="2249946"/>
          </a:xfrm>
        </p:grpSpPr>
        <p:sp>
          <p:nvSpPr>
            <p:cNvPr id="297" name="Google Shape;297;p20"/>
            <p:cNvSpPr/>
            <p:nvPr/>
          </p:nvSpPr>
          <p:spPr>
            <a:xfrm flipH="1">
              <a:off x="-333160" y="-433852"/>
              <a:ext cx="2895376" cy="2249946"/>
            </a:xfrm>
            <a:custGeom>
              <a:avLst/>
              <a:gdLst/>
              <a:ahLst/>
              <a:cxnLst/>
              <a:rect l="l" t="t" r="r" b="b"/>
              <a:pathLst>
                <a:path w="1762786" h="1325447" extrusionOk="0">
                  <a:moveTo>
                    <a:pt x="192194" y="102737"/>
                  </a:moveTo>
                  <a:cubicBezTo>
                    <a:pt x="60472" y="241298"/>
                    <a:pt x="-96739" y="656614"/>
                    <a:pt x="76406" y="794301"/>
                  </a:cubicBezTo>
                  <a:cubicBezTo>
                    <a:pt x="196200" y="889554"/>
                    <a:pt x="422154" y="783372"/>
                    <a:pt x="547212" y="736423"/>
                  </a:cubicBezTo>
                  <a:cubicBezTo>
                    <a:pt x="671953" y="689589"/>
                    <a:pt x="845783" y="628799"/>
                    <a:pt x="973865" y="684200"/>
                  </a:cubicBezTo>
                  <a:cubicBezTo>
                    <a:pt x="1153685" y="761977"/>
                    <a:pt x="1138640" y="1062198"/>
                    <a:pt x="1259211" y="1199204"/>
                  </a:cubicBezTo>
                  <a:cubicBezTo>
                    <a:pt x="1364563" y="1318906"/>
                    <a:pt x="1542890" y="1325447"/>
                    <a:pt x="1666047" y="1232676"/>
                  </a:cubicBezTo>
                  <a:cubicBezTo>
                    <a:pt x="1621363" y="1024280"/>
                    <a:pt x="1579336" y="815343"/>
                    <a:pt x="1531065" y="607711"/>
                  </a:cubicBezTo>
                  <a:cubicBezTo>
                    <a:pt x="1507977" y="508424"/>
                    <a:pt x="1488395" y="407654"/>
                    <a:pt x="1457355" y="310440"/>
                  </a:cubicBezTo>
                  <a:cubicBezTo>
                    <a:pt x="1423229" y="203595"/>
                    <a:pt x="1379363" y="114051"/>
                    <a:pt x="1370696" y="0"/>
                  </a:cubicBezTo>
                  <a:cubicBezTo>
                    <a:pt x="960170" y="68147"/>
                    <a:pt x="602341" y="32403"/>
                    <a:pt x="192194" y="102737"/>
                  </a:cubicBezTo>
                  <a:close/>
                </a:path>
              </a:pathLst>
            </a:custGeom>
            <a:solidFill>
              <a:schemeClr val="dk2"/>
            </a:solidFill>
            <a:ln>
              <a:noFill/>
            </a:ln>
            <a:effectLst>
              <a:outerShdw blurRad="57150" dist="28575" dir="181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0"/>
            <p:cNvSpPr/>
            <p:nvPr/>
          </p:nvSpPr>
          <p:spPr>
            <a:xfrm flipH="1">
              <a:off x="-359372" y="-215576"/>
              <a:ext cx="2740215" cy="1784691"/>
            </a:xfrm>
            <a:custGeom>
              <a:avLst/>
              <a:gdLst/>
              <a:ahLst/>
              <a:cxnLst/>
              <a:rect l="l" t="t" r="r" b="b"/>
              <a:pathLst>
                <a:path w="1665784" h="1086570" extrusionOk="0">
                  <a:moveTo>
                    <a:pt x="1358688" y="0"/>
                  </a:moveTo>
                  <a:lnTo>
                    <a:pt x="174820" y="0"/>
                  </a:lnTo>
                  <a:cubicBezTo>
                    <a:pt x="34217" y="81686"/>
                    <a:pt x="-88858" y="441950"/>
                    <a:pt x="86494" y="528639"/>
                  </a:cubicBezTo>
                  <a:cubicBezTo>
                    <a:pt x="339502" y="653725"/>
                    <a:pt x="666414" y="391221"/>
                    <a:pt x="925473" y="491754"/>
                  </a:cubicBezTo>
                  <a:cubicBezTo>
                    <a:pt x="1073302" y="549121"/>
                    <a:pt x="1091760" y="772822"/>
                    <a:pt x="1163589" y="892923"/>
                  </a:cubicBezTo>
                  <a:cubicBezTo>
                    <a:pt x="1250381" y="1038033"/>
                    <a:pt x="1477981" y="1086570"/>
                    <a:pt x="1576926" y="926691"/>
                  </a:cubicBezTo>
                  <a:cubicBezTo>
                    <a:pt x="1537127" y="732952"/>
                    <a:pt x="1495550" y="539703"/>
                    <a:pt x="1453237" y="346506"/>
                  </a:cubicBezTo>
                  <a:cubicBezTo>
                    <a:pt x="1427185" y="227572"/>
                    <a:pt x="1387796" y="115391"/>
                    <a:pt x="1358688" y="0"/>
                  </a:cubicBezTo>
                  <a:close/>
                </a:path>
              </a:pathLst>
            </a:custGeom>
            <a:solidFill>
              <a:srgbClr val="0100A2">
                <a:alpha val="66880"/>
              </a:srgbClr>
            </a:solidFill>
            <a:ln>
              <a:noFill/>
            </a:ln>
            <a:effectLst>
              <a:outerShdw blurRad="57150" dist="28575" dir="181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0"/>
            <p:cNvSpPr/>
            <p:nvPr/>
          </p:nvSpPr>
          <p:spPr>
            <a:xfrm flipH="1">
              <a:off x="-298330" y="-351295"/>
              <a:ext cx="2492170" cy="1704922"/>
            </a:xfrm>
            <a:custGeom>
              <a:avLst/>
              <a:gdLst/>
              <a:ahLst/>
              <a:cxnLst/>
              <a:rect l="l" t="t" r="r" b="b"/>
              <a:pathLst>
                <a:path w="1533643" h="1105298" extrusionOk="0">
                  <a:moveTo>
                    <a:pt x="1210281" y="93460"/>
                  </a:moveTo>
                  <a:cubicBezTo>
                    <a:pt x="1200203" y="62915"/>
                    <a:pt x="1193601" y="31631"/>
                    <a:pt x="1188807" y="0"/>
                  </a:cubicBezTo>
                  <a:lnTo>
                    <a:pt x="170624" y="0"/>
                  </a:lnTo>
                  <a:cubicBezTo>
                    <a:pt x="168825" y="312"/>
                    <a:pt x="167026" y="610"/>
                    <a:pt x="165227" y="922"/>
                  </a:cubicBezTo>
                  <a:cubicBezTo>
                    <a:pt x="69032" y="107136"/>
                    <a:pt x="-100066" y="359085"/>
                    <a:pt x="78200" y="471454"/>
                  </a:cubicBezTo>
                  <a:cubicBezTo>
                    <a:pt x="300066" y="611300"/>
                    <a:pt x="595305" y="395289"/>
                    <a:pt x="834034" y="471697"/>
                  </a:cubicBezTo>
                  <a:cubicBezTo>
                    <a:pt x="960175" y="512068"/>
                    <a:pt x="985992" y="655674"/>
                    <a:pt x="1038853" y="759030"/>
                  </a:cubicBezTo>
                  <a:cubicBezTo>
                    <a:pt x="1109803" y="897782"/>
                    <a:pt x="1317565" y="1105298"/>
                    <a:pt x="1433577" y="882390"/>
                  </a:cubicBezTo>
                  <a:cubicBezTo>
                    <a:pt x="1389507" y="697993"/>
                    <a:pt x="1349678" y="511879"/>
                    <a:pt x="1297676" y="329490"/>
                  </a:cubicBezTo>
                  <a:cubicBezTo>
                    <a:pt x="1274394" y="247816"/>
                    <a:pt x="1236680" y="173491"/>
                    <a:pt x="1210281" y="93459"/>
                  </a:cubicBezTo>
                  <a:close/>
                </a:path>
              </a:pathLst>
            </a:custGeom>
            <a:solidFill>
              <a:srgbClr val="005ACD">
                <a:alpha val="51880"/>
              </a:srgbClr>
            </a:solidFill>
            <a:ln>
              <a:noFill/>
            </a:ln>
            <a:effectLst>
              <a:outerShdw blurRad="57150" dist="28575" dir="181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0"/>
            <p:cNvSpPr/>
            <p:nvPr/>
          </p:nvSpPr>
          <p:spPr>
            <a:xfrm flipH="1">
              <a:off x="-343357" y="-356924"/>
              <a:ext cx="2322675" cy="1394085"/>
            </a:xfrm>
            <a:custGeom>
              <a:avLst/>
              <a:gdLst/>
              <a:ahLst/>
              <a:cxnLst/>
              <a:rect l="l" t="t" r="r" b="b"/>
              <a:pathLst>
                <a:path w="1422772" h="879549" extrusionOk="0">
                  <a:moveTo>
                    <a:pt x="149241" y="0"/>
                  </a:moveTo>
                  <a:cubicBezTo>
                    <a:pt x="16783" y="92076"/>
                    <a:pt x="-84870" y="295981"/>
                    <a:pt x="103238" y="391313"/>
                  </a:cubicBezTo>
                  <a:cubicBezTo>
                    <a:pt x="321261" y="501801"/>
                    <a:pt x="575772" y="335509"/>
                    <a:pt x="802850" y="408202"/>
                  </a:cubicBezTo>
                  <a:cubicBezTo>
                    <a:pt x="918535" y="445233"/>
                    <a:pt x="933682" y="567828"/>
                    <a:pt x="992307" y="656183"/>
                  </a:cubicBezTo>
                  <a:cubicBezTo>
                    <a:pt x="1083197" y="793154"/>
                    <a:pt x="1224935" y="879549"/>
                    <a:pt x="1337902" y="708164"/>
                  </a:cubicBezTo>
                  <a:cubicBezTo>
                    <a:pt x="1290285" y="470474"/>
                    <a:pt x="1218803" y="237253"/>
                    <a:pt x="1172187" y="1"/>
                  </a:cubicBezTo>
                  <a:lnTo>
                    <a:pt x="149241" y="1"/>
                  </a:lnTo>
                  <a:close/>
                </a:path>
              </a:pathLst>
            </a:custGeom>
            <a:solidFill>
              <a:srgbClr val="307DE0">
                <a:alpha val="58130"/>
              </a:srgbClr>
            </a:solidFill>
            <a:ln>
              <a:noFill/>
            </a:ln>
            <a:effectLst>
              <a:outerShdw blurRad="57150" dist="28575" dir="181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0"/>
            <p:cNvSpPr/>
            <p:nvPr/>
          </p:nvSpPr>
          <p:spPr>
            <a:xfrm flipH="1">
              <a:off x="-251954" y="-345666"/>
              <a:ext cx="1966718" cy="1002337"/>
            </a:xfrm>
            <a:custGeom>
              <a:avLst/>
              <a:gdLst/>
              <a:ahLst/>
              <a:cxnLst/>
              <a:rect l="l" t="t" r="r" b="b"/>
              <a:pathLst>
                <a:path w="1182988" h="625483" extrusionOk="0">
                  <a:moveTo>
                    <a:pt x="1133680" y="0"/>
                  </a:moveTo>
                  <a:lnTo>
                    <a:pt x="101577" y="0"/>
                  </a:lnTo>
                  <a:cubicBezTo>
                    <a:pt x="-7435" y="73421"/>
                    <a:pt x="-49308" y="217527"/>
                    <a:pt x="80757" y="288651"/>
                  </a:cubicBezTo>
                  <a:cubicBezTo>
                    <a:pt x="244612" y="378252"/>
                    <a:pt x="459640" y="247039"/>
                    <a:pt x="644273" y="295573"/>
                  </a:cubicBezTo>
                  <a:cubicBezTo>
                    <a:pt x="739784" y="320679"/>
                    <a:pt x="763291" y="413957"/>
                    <a:pt x="820658" y="478015"/>
                  </a:cubicBezTo>
                  <a:cubicBezTo>
                    <a:pt x="893152" y="558975"/>
                    <a:pt x="1016186" y="625483"/>
                    <a:pt x="1109489" y="527488"/>
                  </a:cubicBezTo>
                  <a:cubicBezTo>
                    <a:pt x="1062658" y="349560"/>
                    <a:pt x="1121293" y="178173"/>
                    <a:pt x="1133680" y="0"/>
                  </a:cubicBezTo>
                  <a:close/>
                </a:path>
              </a:pathLst>
            </a:custGeom>
            <a:solidFill>
              <a:srgbClr val="E7E7E7">
                <a:alpha val="28130"/>
              </a:srgbClr>
            </a:solidFill>
            <a:ln>
              <a:noFill/>
            </a:ln>
            <a:effectLst>
              <a:outerShdw blurRad="57150" dist="28575" dir="181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2794725" y="2441763"/>
            <a:ext cx="3554700" cy="13266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3929425" y="1375125"/>
            <a:ext cx="1281000" cy="99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29" name="Google Shape;29;p3"/>
          <p:cNvGrpSpPr/>
          <p:nvPr/>
        </p:nvGrpSpPr>
        <p:grpSpPr>
          <a:xfrm flipH="1">
            <a:off x="-1618555" y="-828665"/>
            <a:ext cx="11772834" cy="7400558"/>
            <a:chOff x="-1184305" y="-828665"/>
            <a:chExt cx="11772834" cy="7400558"/>
          </a:xfrm>
        </p:grpSpPr>
        <p:grpSp>
          <p:nvGrpSpPr>
            <p:cNvPr id="30" name="Google Shape;30;p3"/>
            <p:cNvGrpSpPr/>
            <p:nvPr/>
          </p:nvGrpSpPr>
          <p:grpSpPr>
            <a:xfrm rot="-1255682">
              <a:off x="-844542" y="-330839"/>
              <a:ext cx="3249616" cy="2502564"/>
              <a:chOff x="-359372" y="-433852"/>
              <a:chExt cx="2921588" cy="2249946"/>
            </a:xfrm>
          </p:grpSpPr>
          <p:sp>
            <p:nvSpPr>
              <p:cNvPr id="31" name="Google Shape;31;p3"/>
              <p:cNvSpPr/>
              <p:nvPr/>
            </p:nvSpPr>
            <p:spPr>
              <a:xfrm flipH="1">
                <a:off x="-333160" y="-433852"/>
                <a:ext cx="2895376" cy="2249946"/>
              </a:xfrm>
              <a:custGeom>
                <a:avLst/>
                <a:gdLst/>
                <a:ahLst/>
                <a:cxnLst/>
                <a:rect l="l" t="t" r="r" b="b"/>
                <a:pathLst>
                  <a:path w="1762786" h="1325447" extrusionOk="0">
                    <a:moveTo>
                      <a:pt x="192194" y="102737"/>
                    </a:moveTo>
                    <a:cubicBezTo>
                      <a:pt x="60472" y="241298"/>
                      <a:pt x="-96739" y="656614"/>
                      <a:pt x="76406" y="794301"/>
                    </a:cubicBezTo>
                    <a:cubicBezTo>
                      <a:pt x="196200" y="889554"/>
                      <a:pt x="422154" y="783372"/>
                      <a:pt x="547212" y="736423"/>
                    </a:cubicBezTo>
                    <a:cubicBezTo>
                      <a:pt x="671953" y="689589"/>
                      <a:pt x="845783" y="628799"/>
                      <a:pt x="973865" y="684200"/>
                    </a:cubicBezTo>
                    <a:cubicBezTo>
                      <a:pt x="1153685" y="761977"/>
                      <a:pt x="1138640" y="1062198"/>
                      <a:pt x="1259211" y="1199204"/>
                    </a:cubicBezTo>
                    <a:cubicBezTo>
                      <a:pt x="1364563" y="1318906"/>
                      <a:pt x="1542890" y="1325447"/>
                      <a:pt x="1666047" y="1232676"/>
                    </a:cubicBezTo>
                    <a:cubicBezTo>
                      <a:pt x="1621363" y="1024280"/>
                      <a:pt x="1579336" y="815343"/>
                      <a:pt x="1531065" y="607711"/>
                    </a:cubicBezTo>
                    <a:cubicBezTo>
                      <a:pt x="1507977" y="508424"/>
                      <a:pt x="1488395" y="407654"/>
                      <a:pt x="1457355" y="310440"/>
                    </a:cubicBezTo>
                    <a:cubicBezTo>
                      <a:pt x="1423229" y="203595"/>
                      <a:pt x="1379363" y="114051"/>
                      <a:pt x="1370696" y="0"/>
                    </a:cubicBezTo>
                    <a:cubicBezTo>
                      <a:pt x="960170" y="68147"/>
                      <a:pt x="602341" y="32403"/>
                      <a:pt x="192194" y="102737"/>
                    </a:cubicBezTo>
                    <a:close/>
                  </a:path>
                </a:pathLst>
              </a:custGeom>
              <a:solidFill>
                <a:schemeClr val="dk2"/>
              </a:solidFill>
              <a:ln>
                <a:noFill/>
              </a:ln>
              <a:effectLst>
                <a:outerShdw blurRad="57150" dist="28575" dir="63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flipH="1">
                <a:off x="-359372" y="-215576"/>
                <a:ext cx="2740215" cy="1784691"/>
              </a:xfrm>
              <a:custGeom>
                <a:avLst/>
                <a:gdLst/>
                <a:ahLst/>
                <a:cxnLst/>
                <a:rect l="l" t="t" r="r" b="b"/>
                <a:pathLst>
                  <a:path w="1665784" h="1086570" extrusionOk="0">
                    <a:moveTo>
                      <a:pt x="1358688" y="0"/>
                    </a:moveTo>
                    <a:lnTo>
                      <a:pt x="174820" y="0"/>
                    </a:lnTo>
                    <a:cubicBezTo>
                      <a:pt x="34217" y="81686"/>
                      <a:pt x="-88858" y="441950"/>
                      <a:pt x="86494" y="528639"/>
                    </a:cubicBezTo>
                    <a:cubicBezTo>
                      <a:pt x="339502" y="653725"/>
                      <a:pt x="666414" y="391221"/>
                      <a:pt x="925473" y="491754"/>
                    </a:cubicBezTo>
                    <a:cubicBezTo>
                      <a:pt x="1073302" y="549121"/>
                      <a:pt x="1091760" y="772822"/>
                      <a:pt x="1163589" y="892923"/>
                    </a:cubicBezTo>
                    <a:cubicBezTo>
                      <a:pt x="1250381" y="1038033"/>
                      <a:pt x="1477981" y="1086570"/>
                      <a:pt x="1576926" y="926691"/>
                    </a:cubicBezTo>
                    <a:cubicBezTo>
                      <a:pt x="1537127" y="732952"/>
                      <a:pt x="1495550" y="539703"/>
                      <a:pt x="1453237" y="346506"/>
                    </a:cubicBezTo>
                    <a:cubicBezTo>
                      <a:pt x="1427185" y="227572"/>
                      <a:pt x="1387796" y="115391"/>
                      <a:pt x="1358688" y="0"/>
                    </a:cubicBezTo>
                    <a:close/>
                  </a:path>
                </a:pathLst>
              </a:custGeom>
              <a:solidFill>
                <a:srgbClr val="0100A2">
                  <a:alpha val="66880"/>
                </a:srgbClr>
              </a:solidFill>
              <a:ln>
                <a:noFill/>
              </a:ln>
              <a:effectLst>
                <a:outerShdw blurRad="57150" dist="28575" dir="63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298330" y="-351295"/>
                <a:ext cx="2492170" cy="1704922"/>
              </a:xfrm>
              <a:custGeom>
                <a:avLst/>
                <a:gdLst/>
                <a:ahLst/>
                <a:cxnLst/>
                <a:rect l="l" t="t" r="r" b="b"/>
                <a:pathLst>
                  <a:path w="1533643" h="1105298" extrusionOk="0">
                    <a:moveTo>
                      <a:pt x="1210281" y="93460"/>
                    </a:moveTo>
                    <a:cubicBezTo>
                      <a:pt x="1200203" y="62915"/>
                      <a:pt x="1193601" y="31631"/>
                      <a:pt x="1188807" y="0"/>
                    </a:cubicBezTo>
                    <a:lnTo>
                      <a:pt x="170624" y="0"/>
                    </a:lnTo>
                    <a:cubicBezTo>
                      <a:pt x="168825" y="312"/>
                      <a:pt x="167026" y="610"/>
                      <a:pt x="165227" y="922"/>
                    </a:cubicBezTo>
                    <a:cubicBezTo>
                      <a:pt x="69032" y="107136"/>
                      <a:pt x="-100066" y="359085"/>
                      <a:pt x="78200" y="471454"/>
                    </a:cubicBezTo>
                    <a:cubicBezTo>
                      <a:pt x="300066" y="611300"/>
                      <a:pt x="595305" y="395289"/>
                      <a:pt x="834034" y="471697"/>
                    </a:cubicBezTo>
                    <a:cubicBezTo>
                      <a:pt x="960175" y="512068"/>
                      <a:pt x="985992" y="655674"/>
                      <a:pt x="1038853" y="759030"/>
                    </a:cubicBezTo>
                    <a:cubicBezTo>
                      <a:pt x="1109803" y="897782"/>
                      <a:pt x="1317565" y="1105298"/>
                      <a:pt x="1433577" y="882390"/>
                    </a:cubicBezTo>
                    <a:cubicBezTo>
                      <a:pt x="1389507" y="697993"/>
                      <a:pt x="1349678" y="511879"/>
                      <a:pt x="1297676" y="329490"/>
                    </a:cubicBezTo>
                    <a:cubicBezTo>
                      <a:pt x="1274394" y="247816"/>
                      <a:pt x="1236680" y="173491"/>
                      <a:pt x="1210281" y="93459"/>
                    </a:cubicBezTo>
                    <a:close/>
                  </a:path>
                </a:pathLst>
              </a:custGeom>
              <a:solidFill>
                <a:srgbClr val="005ACD">
                  <a:alpha val="51880"/>
                </a:srgbClr>
              </a:solidFill>
              <a:ln>
                <a:noFill/>
              </a:ln>
              <a:effectLst>
                <a:outerShdw blurRad="57150" dist="28575" dir="63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flipH="1">
                <a:off x="-343357" y="-356924"/>
                <a:ext cx="2322675" cy="1394085"/>
              </a:xfrm>
              <a:custGeom>
                <a:avLst/>
                <a:gdLst/>
                <a:ahLst/>
                <a:cxnLst/>
                <a:rect l="l" t="t" r="r" b="b"/>
                <a:pathLst>
                  <a:path w="1422772" h="879549" extrusionOk="0">
                    <a:moveTo>
                      <a:pt x="149241" y="0"/>
                    </a:moveTo>
                    <a:cubicBezTo>
                      <a:pt x="16783" y="92076"/>
                      <a:pt x="-84870" y="295981"/>
                      <a:pt x="103238" y="391313"/>
                    </a:cubicBezTo>
                    <a:cubicBezTo>
                      <a:pt x="321261" y="501801"/>
                      <a:pt x="575772" y="335509"/>
                      <a:pt x="802850" y="408202"/>
                    </a:cubicBezTo>
                    <a:cubicBezTo>
                      <a:pt x="918535" y="445233"/>
                      <a:pt x="933682" y="567828"/>
                      <a:pt x="992307" y="656183"/>
                    </a:cubicBezTo>
                    <a:cubicBezTo>
                      <a:pt x="1083197" y="793154"/>
                      <a:pt x="1224935" y="879549"/>
                      <a:pt x="1337902" y="708164"/>
                    </a:cubicBezTo>
                    <a:cubicBezTo>
                      <a:pt x="1290285" y="470474"/>
                      <a:pt x="1218803" y="237253"/>
                      <a:pt x="1172187" y="1"/>
                    </a:cubicBezTo>
                    <a:lnTo>
                      <a:pt x="149241" y="1"/>
                    </a:lnTo>
                    <a:close/>
                  </a:path>
                </a:pathLst>
              </a:custGeom>
              <a:solidFill>
                <a:srgbClr val="307DE0">
                  <a:alpha val="58130"/>
                </a:srgbClr>
              </a:solidFill>
              <a:ln>
                <a:noFill/>
              </a:ln>
              <a:effectLst>
                <a:outerShdw blurRad="57150" dist="28575" dir="63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251954" y="-345666"/>
                <a:ext cx="1966718" cy="1002337"/>
              </a:xfrm>
              <a:custGeom>
                <a:avLst/>
                <a:gdLst/>
                <a:ahLst/>
                <a:cxnLst/>
                <a:rect l="l" t="t" r="r" b="b"/>
                <a:pathLst>
                  <a:path w="1182988" h="625483" extrusionOk="0">
                    <a:moveTo>
                      <a:pt x="1133680" y="0"/>
                    </a:moveTo>
                    <a:lnTo>
                      <a:pt x="101577" y="0"/>
                    </a:lnTo>
                    <a:cubicBezTo>
                      <a:pt x="-7435" y="73421"/>
                      <a:pt x="-49308" y="217527"/>
                      <a:pt x="80757" y="288651"/>
                    </a:cubicBezTo>
                    <a:cubicBezTo>
                      <a:pt x="244612" y="378252"/>
                      <a:pt x="459640" y="247039"/>
                      <a:pt x="644273" y="295573"/>
                    </a:cubicBezTo>
                    <a:cubicBezTo>
                      <a:pt x="739784" y="320679"/>
                      <a:pt x="763291" y="413957"/>
                      <a:pt x="820658" y="478015"/>
                    </a:cubicBezTo>
                    <a:cubicBezTo>
                      <a:pt x="893152" y="558975"/>
                      <a:pt x="1016186" y="625483"/>
                      <a:pt x="1109489" y="527488"/>
                    </a:cubicBezTo>
                    <a:cubicBezTo>
                      <a:pt x="1062658" y="349560"/>
                      <a:pt x="1121293" y="178173"/>
                      <a:pt x="1133680" y="0"/>
                    </a:cubicBezTo>
                    <a:close/>
                  </a:path>
                </a:pathLst>
              </a:custGeom>
              <a:solidFill>
                <a:srgbClr val="E7E7E7">
                  <a:alpha val="28130"/>
                </a:srgbClr>
              </a:solidFill>
              <a:ln>
                <a:noFill/>
              </a:ln>
              <a:effectLst>
                <a:outerShdw blurRad="57150" dist="28575" dir="63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rot="9544388">
              <a:off x="5201930" y="2069210"/>
              <a:ext cx="4876732" cy="3755623"/>
              <a:chOff x="-359372" y="-433852"/>
              <a:chExt cx="2921588" cy="2249946"/>
            </a:xfrm>
          </p:grpSpPr>
          <p:sp>
            <p:nvSpPr>
              <p:cNvPr id="37" name="Google Shape;37;p3"/>
              <p:cNvSpPr/>
              <p:nvPr/>
            </p:nvSpPr>
            <p:spPr>
              <a:xfrm flipH="1">
                <a:off x="-333160" y="-433852"/>
                <a:ext cx="2895376" cy="2249946"/>
              </a:xfrm>
              <a:custGeom>
                <a:avLst/>
                <a:gdLst/>
                <a:ahLst/>
                <a:cxnLst/>
                <a:rect l="l" t="t" r="r" b="b"/>
                <a:pathLst>
                  <a:path w="1762786" h="1325447" extrusionOk="0">
                    <a:moveTo>
                      <a:pt x="192194" y="102737"/>
                    </a:moveTo>
                    <a:cubicBezTo>
                      <a:pt x="60472" y="241298"/>
                      <a:pt x="-96739" y="656614"/>
                      <a:pt x="76406" y="794301"/>
                    </a:cubicBezTo>
                    <a:cubicBezTo>
                      <a:pt x="196200" y="889554"/>
                      <a:pt x="422154" y="783372"/>
                      <a:pt x="547212" y="736423"/>
                    </a:cubicBezTo>
                    <a:cubicBezTo>
                      <a:pt x="671953" y="689589"/>
                      <a:pt x="845783" y="628799"/>
                      <a:pt x="973865" y="684200"/>
                    </a:cubicBezTo>
                    <a:cubicBezTo>
                      <a:pt x="1153685" y="761977"/>
                      <a:pt x="1138640" y="1062198"/>
                      <a:pt x="1259211" y="1199204"/>
                    </a:cubicBezTo>
                    <a:cubicBezTo>
                      <a:pt x="1364563" y="1318906"/>
                      <a:pt x="1542890" y="1325447"/>
                      <a:pt x="1666047" y="1232676"/>
                    </a:cubicBezTo>
                    <a:cubicBezTo>
                      <a:pt x="1621363" y="1024280"/>
                      <a:pt x="1579336" y="815343"/>
                      <a:pt x="1531065" y="607711"/>
                    </a:cubicBezTo>
                    <a:cubicBezTo>
                      <a:pt x="1507977" y="508424"/>
                      <a:pt x="1488395" y="407654"/>
                      <a:pt x="1457355" y="310440"/>
                    </a:cubicBezTo>
                    <a:cubicBezTo>
                      <a:pt x="1423229" y="203595"/>
                      <a:pt x="1379363" y="114051"/>
                      <a:pt x="1370696" y="0"/>
                    </a:cubicBezTo>
                    <a:cubicBezTo>
                      <a:pt x="960170" y="68147"/>
                      <a:pt x="602341" y="32403"/>
                      <a:pt x="192194" y="102737"/>
                    </a:cubicBezTo>
                    <a:close/>
                  </a:path>
                </a:pathLst>
              </a:custGeom>
              <a:solidFill>
                <a:schemeClr val="dk2"/>
              </a:solidFill>
              <a:ln>
                <a:noFill/>
              </a:ln>
              <a:effectLst>
                <a:outerShdw blurRad="57150" dist="28575" dir="166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flipH="1">
                <a:off x="-359372" y="-215576"/>
                <a:ext cx="2740215" cy="1784691"/>
              </a:xfrm>
              <a:custGeom>
                <a:avLst/>
                <a:gdLst/>
                <a:ahLst/>
                <a:cxnLst/>
                <a:rect l="l" t="t" r="r" b="b"/>
                <a:pathLst>
                  <a:path w="1665784" h="1086570" extrusionOk="0">
                    <a:moveTo>
                      <a:pt x="1358688" y="0"/>
                    </a:moveTo>
                    <a:lnTo>
                      <a:pt x="174820" y="0"/>
                    </a:lnTo>
                    <a:cubicBezTo>
                      <a:pt x="34217" y="81686"/>
                      <a:pt x="-88858" y="441950"/>
                      <a:pt x="86494" y="528639"/>
                    </a:cubicBezTo>
                    <a:cubicBezTo>
                      <a:pt x="339502" y="653725"/>
                      <a:pt x="666414" y="391221"/>
                      <a:pt x="925473" y="491754"/>
                    </a:cubicBezTo>
                    <a:cubicBezTo>
                      <a:pt x="1073302" y="549121"/>
                      <a:pt x="1091760" y="772822"/>
                      <a:pt x="1163589" y="892923"/>
                    </a:cubicBezTo>
                    <a:cubicBezTo>
                      <a:pt x="1250381" y="1038033"/>
                      <a:pt x="1477981" y="1086570"/>
                      <a:pt x="1576926" y="926691"/>
                    </a:cubicBezTo>
                    <a:cubicBezTo>
                      <a:pt x="1537127" y="732952"/>
                      <a:pt x="1495550" y="539703"/>
                      <a:pt x="1453237" y="346506"/>
                    </a:cubicBezTo>
                    <a:cubicBezTo>
                      <a:pt x="1427185" y="227572"/>
                      <a:pt x="1387796" y="115391"/>
                      <a:pt x="1358688" y="0"/>
                    </a:cubicBezTo>
                    <a:close/>
                  </a:path>
                </a:pathLst>
              </a:custGeom>
              <a:solidFill>
                <a:srgbClr val="0100A2">
                  <a:alpha val="66880"/>
                </a:srgbClr>
              </a:solidFill>
              <a:ln>
                <a:noFill/>
              </a:ln>
              <a:effectLst>
                <a:outerShdw blurRad="57150" dist="28575" dir="166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flipH="1">
                <a:off x="-298330" y="-351295"/>
                <a:ext cx="2492170" cy="1704922"/>
              </a:xfrm>
              <a:custGeom>
                <a:avLst/>
                <a:gdLst/>
                <a:ahLst/>
                <a:cxnLst/>
                <a:rect l="l" t="t" r="r" b="b"/>
                <a:pathLst>
                  <a:path w="1533643" h="1105298" extrusionOk="0">
                    <a:moveTo>
                      <a:pt x="1210281" y="93460"/>
                    </a:moveTo>
                    <a:cubicBezTo>
                      <a:pt x="1200203" y="62915"/>
                      <a:pt x="1193601" y="31631"/>
                      <a:pt x="1188807" y="0"/>
                    </a:cubicBezTo>
                    <a:lnTo>
                      <a:pt x="170624" y="0"/>
                    </a:lnTo>
                    <a:cubicBezTo>
                      <a:pt x="168825" y="312"/>
                      <a:pt x="167026" y="610"/>
                      <a:pt x="165227" y="922"/>
                    </a:cubicBezTo>
                    <a:cubicBezTo>
                      <a:pt x="69032" y="107136"/>
                      <a:pt x="-100066" y="359085"/>
                      <a:pt x="78200" y="471454"/>
                    </a:cubicBezTo>
                    <a:cubicBezTo>
                      <a:pt x="300066" y="611300"/>
                      <a:pt x="595305" y="395289"/>
                      <a:pt x="834034" y="471697"/>
                    </a:cubicBezTo>
                    <a:cubicBezTo>
                      <a:pt x="960175" y="512068"/>
                      <a:pt x="985992" y="655674"/>
                      <a:pt x="1038853" y="759030"/>
                    </a:cubicBezTo>
                    <a:cubicBezTo>
                      <a:pt x="1109803" y="897782"/>
                      <a:pt x="1317565" y="1105298"/>
                      <a:pt x="1433577" y="882390"/>
                    </a:cubicBezTo>
                    <a:cubicBezTo>
                      <a:pt x="1389507" y="697993"/>
                      <a:pt x="1349678" y="511879"/>
                      <a:pt x="1297676" y="329490"/>
                    </a:cubicBezTo>
                    <a:cubicBezTo>
                      <a:pt x="1274394" y="247816"/>
                      <a:pt x="1236680" y="173491"/>
                      <a:pt x="1210281" y="93459"/>
                    </a:cubicBezTo>
                    <a:close/>
                  </a:path>
                </a:pathLst>
              </a:custGeom>
              <a:solidFill>
                <a:srgbClr val="005ACD">
                  <a:alpha val="51880"/>
                </a:srgbClr>
              </a:solidFill>
              <a:ln>
                <a:noFill/>
              </a:ln>
              <a:effectLst>
                <a:outerShdw blurRad="57150" dist="28575" dir="166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flipH="1">
                <a:off x="-343357" y="-356924"/>
                <a:ext cx="2322675" cy="1394085"/>
              </a:xfrm>
              <a:custGeom>
                <a:avLst/>
                <a:gdLst/>
                <a:ahLst/>
                <a:cxnLst/>
                <a:rect l="l" t="t" r="r" b="b"/>
                <a:pathLst>
                  <a:path w="1422772" h="879549" extrusionOk="0">
                    <a:moveTo>
                      <a:pt x="149241" y="0"/>
                    </a:moveTo>
                    <a:cubicBezTo>
                      <a:pt x="16783" y="92076"/>
                      <a:pt x="-84870" y="295981"/>
                      <a:pt x="103238" y="391313"/>
                    </a:cubicBezTo>
                    <a:cubicBezTo>
                      <a:pt x="321261" y="501801"/>
                      <a:pt x="575772" y="335509"/>
                      <a:pt x="802850" y="408202"/>
                    </a:cubicBezTo>
                    <a:cubicBezTo>
                      <a:pt x="918535" y="445233"/>
                      <a:pt x="933682" y="567828"/>
                      <a:pt x="992307" y="656183"/>
                    </a:cubicBezTo>
                    <a:cubicBezTo>
                      <a:pt x="1083197" y="793154"/>
                      <a:pt x="1224935" y="879549"/>
                      <a:pt x="1337902" y="708164"/>
                    </a:cubicBezTo>
                    <a:cubicBezTo>
                      <a:pt x="1290285" y="470474"/>
                      <a:pt x="1218803" y="237253"/>
                      <a:pt x="1172187" y="1"/>
                    </a:cubicBezTo>
                    <a:lnTo>
                      <a:pt x="149241" y="1"/>
                    </a:lnTo>
                    <a:close/>
                  </a:path>
                </a:pathLst>
              </a:custGeom>
              <a:solidFill>
                <a:srgbClr val="307DE0">
                  <a:alpha val="58130"/>
                </a:srgbClr>
              </a:solidFill>
              <a:ln>
                <a:noFill/>
              </a:ln>
              <a:effectLst>
                <a:outerShdw blurRad="57150" dist="28575" dir="166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flipH="1">
                <a:off x="-251954" y="-345666"/>
                <a:ext cx="1966718" cy="1002337"/>
              </a:xfrm>
              <a:custGeom>
                <a:avLst/>
                <a:gdLst/>
                <a:ahLst/>
                <a:cxnLst/>
                <a:rect l="l" t="t" r="r" b="b"/>
                <a:pathLst>
                  <a:path w="1182988" h="625483" extrusionOk="0">
                    <a:moveTo>
                      <a:pt x="1133680" y="0"/>
                    </a:moveTo>
                    <a:lnTo>
                      <a:pt x="101577" y="0"/>
                    </a:lnTo>
                    <a:cubicBezTo>
                      <a:pt x="-7435" y="73421"/>
                      <a:pt x="-49308" y="217527"/>
                      <a:pt x="80757" y="288651"/>
                    </a:cubicBezTo>
                    <a:cubicBezTo>
                      <a:pt x="244612" y="378252"/>
                      <a:pt x="459640" y="247039"/>
                      <a:pt x="644273" y="295573"/>
                    </a:cubicBezTo>
                    <a:cubicBezTo>
                      <a:pt x="739784" y="320679"/>
                      <a:pt x="763291" y="413957"/>
                      <a:pt x="820658" y="478015"/>
                    </a:cubicBezTo>
                    <a:cubicBezTo>
                      <a:pt x="893152" y="558975"/>
                      <a:pt x="1016186" y="625483"/>
                      <a:pt x="1109489" y="527488"/>
                    </a:cubicBezTo>
                    <a:cubicBezTo>
                      <a:pt x="1062658" y="349560"/>
                      <a:pt x="1121293" y="178173"/>
                      <a:pt x="1133680" y="0"/>
                    </a:cubicBezTo>
                    <a:close/>
                  </a:path>
                </a:pathLst>
              </a:custGeom>
              <a:solidFill>
                <a:srgbClr val="E7E7E7">
                  <a:alpha val="28130"/>
                </a:srgbClr>
              </a:solidFill>
              <a:ln>
                <a:noFill/>
              </a:ln>
              <a:effectLst>
                <a:outerShdw blurRad="57150" dist="28575" dir="166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 name="Google Shape;42;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303"/>
        <p:cNvGrpSpPr/>
        <p:nvPr/>
      </p:nvGrpSpPr>
      <p:grpSpPr>
        <a:xfrm>
          <a:off x="0" y="0"/>
          <a:ext cx="0" cy="0"/>
          <a:chOff x="0" y="0"/>
          <a:chExt cx="0" cy="0"/>
        </a:xfrm>
      </p:grpSpPr>
      <p:sp>
        <p:nvSpPr>
          <p:cNvPr id="304" name="Google Shape;304;p21"/>
          <p:cNvSpPr txBox="1">
            <a:spLocks noGrp="1"/>
          </p:cNvSpPr>
          <p:nvPr>
            <p:ph type="title"/>
          </p:nvPr>
        </p:nvSpPr>
        <p:spPr>
          <a:xfrm>
            <a:off x="724275" y="1550050"/>
            <a:ext cx="2747400" cy="2172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300"/>
              <a:buNone/>
              <a:defRPr/>
            </a:lvl1pPr>
            <a:lvl2pPr lvl="1" algn="l" rtl="0">
              <a:spcBef>
                <a:spcPts val="0"/>
              </a:spcBef>
              <a:spcAft>
                <a:spcPts val="0"/>
              </a:spcAft>
              <a:buSzPts val="3300"/>
              <a:buNone/>
              <a:defRPr/>
            </a:lvl2pPr>
            <a:lvl3pPr lvl="2" algn="l" rtl="0">
              <a:spcBef>
                <a:spcPts val="0"/>
              </a:spcBef>
              <a:spcAft>
                <a:spcPts val="0"/>
              </a:spcAft>
              <a:buSzPts val="3300"/>
              <a:buNone/>
              <a:defRPr/>
            </a:lvl3pPr>
            <a:lvl4pPr lvl="3" algn="l" rtl="0">
              <a:spcBef>
                <a:spcPts val="0"/>
              </a:spcBef>
              <a:spcAft>
                <a:spcPts val="0"/>
              </a:spcAft>
              <a:buSzPts val="3300"/>
              <a:buNone/>
              <a:defRPr/>
            </a:lvl4pPr>
            <a:lvl5pPr lvl="4" algn="l" rtl="0">
              <a:spcBef>
                <a:spcPts val="0"/>
              </a:spcBef>
              <a:spcAft>
                <a:spcPts val="0"/>
              </a:spcAft>
              <a:buSzPts val="3300"/>
              <a:buNone/>
              <a:defRPr/>
            </a:lvl5pPr>
            <a:lvl6pPr lvl="5" algn="l" rtl="0">
              <a:spcBef>
                <a:spcPts val="0"/>
              </a:spcBef>
              <a:spcAft>
                <a:spcPts val="0"/>
              </a:spcAft>
              <a:buSzPts val="3300"/>
              <a:buNone/>
              <a:defRPr/>
            </a:lvl6pPr>
            <a:lvl7pPr lvl="6" algn="l" rtl="0">
              <a:spcBef>
                <a:spcPts val="0"/>
              </a:spcBef>
              <a:spcAft>
                <a:spcPts val="0"/>
              </a:spcAft>
              <a:buSzPts val="3300"/>
              <a:buNone/>
              <a:defRPr/>
            </a:lvl7pPr>
            <a:lvl8pPr lvl="7" algn="l" rtl="0">
              <a:spcBef>
                <a:spcPts val="0"/>
              </a:spcBef>
              <a:spcAft>
                <a:spcPts val="0"/>
              </a:spcAft>
              <a:buSzPts val="3300"/>
              <a:buNone/>
              <a:defRPr/>
            </a:lvl8pPr>
            <a:lvl9pPr lvl="8" algn="l" rtl="0">
              <a:spcBef>
                <a:spcPts val="0"/>
              </a:spcBef>
              <a:spcAft>
                <a:spcPts val="0"/>
              </a:spcAft>
              <a:buSzPts val="3300"/>
              <a:buNone/>
              <a:defRPr/>
            </a:lvl9pPr>
          </a:lstStyle>
          <a:p>
            <a:endParaRPr/>
          </a:p>
        </p:txBody>
      </p:sp>
      <p:sp>
        <p:nvSpPr>
          <p:cNvPr id="305" name="Google Shape;305;p21"/>
          <p:cNvSpPr txBox="1">
            <a:spLocks noGrp="1"/>
          </p:cNvSpPr>
          <p:nvPr>
            <p:ph type="subTitle" idx="1"/>
          </p:nvPr>
        </p:nvSpPr>
        <p:spPr>
          <a:xfrm>
            <a:off x="733550" y="3648300"/>
            <a:ext cx="2742300" cy="9420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306" name="Google Shape;306;p21"/>
          <p:cNvSpPr>
            <a:spLocks noGrp="1"/>
          </p:cNvSpPr>
          <p:nvPr>
            <p:ph type="pic" idx="2"/>
          </p:nvPr>
        </p:nvSpPr>
        <p:spPr>
          <a:xfrm>
            <a:off x="4572001" y="171000"/>
            <a:ext cx="4395600" cy="4801500"/>
          </a:xfrm>
          <a:prstGeom prst="rect">
            <a:avLst/>
          </a:prstGeom>
          <a:noFill/>
          <a:ln>
            <a:noFill/>
          </a:ln>
          <a:effectLst>
            <a:outerShdw blurRad="57150" dist="19050" dir="5400000" algn="bl" rotWithShape="0">
              <a:srgbClr val="000000">
                <a:alpha val="50000"/>
              </a:srgbClr>
            </a:outerShdw>
          </a:effectLst>
        </p:spPr>
      </p:sp>
      <p:grpSp>
        <p:nvGrpSpPr>
          <p:cNvPr id="307" name="Google Shape;307;p21"/>
          <p:cNvGrpSpPr/>
          <p:nvPr/>
        </p:nvGrpSpPr>
        <p:grpSpPr>
          <a:xfrm rot="-621578">
            <a:off x="-744410" y="-628466"/>
            <a:ext cx="3033265" cy="2335950"/>
            <a:chOff x="-359372" y="-433852"/>
            <a:chExt cx="2921588" cy="2249946"/>
          </a:xfrm>
        </p:grpSpPr>
        <p:sp>
          <p:nvSpPr>
            <p:cNvPr id="308" name="Google Shape;308;p21"/>
            <p:cNvSpPr/>
            <p:nvPr/>
          </p:nvSpPr>
          <p:spPr>
            <a:xfrm flipH="1">
              <a:off x="-333160" y="-433852"/>
              <a:ext cx="2895376" cy="2249946"/>
            </a:xfrm>
            <a:custGeom>
              <a:avLst/>
              <a:gdLst/>
              <a:ahLst/>
              <a:cxnLst/>
              <a:rect l="l" t="t" r="r" b="b"/>
              <a:pathLst>
                <a:path w="1762786" h="1325447" extrusionOk="0">
                  <a:moveTo>
                    <a:pt x="192194" y="102737"/>
                  </a:moveTo>
                  <a:cubicBezTo>
                    <a:pt x="60472" y="241298"/>
                    <a:pt x="-96739" y="656614"/>
                    <a:pt x="76406" y="794301"/>
                  </a:cubicBezTo>
                  <a:cubicBezTo>
                    <a:pt x="196200" y="889554"/>
                    <a:pt x="422154" y="783372"/>
                    <a:pt x="547212" y="736423"/>
                  </a:cubicBezTo>
                  <a:cubicBezTo>
                    <a:pt x="671953" y="689589"/>
                    <a:pt x="845783" y="628799"/>
                    <a:pt x="973865" y="684200"/>
                  </a:cubicBezTo>
                  <a:cubicBezTo>
                    <a:pt x="1153685" y="761977"/>
                    <a:pt x="1138640" y="1062198"/>
                    <a:pt x="1259211" y="1199204"/>
                  </a:cubicBezTo>
                  <a:cubicBezTo>
                    <a:pt x="1364563" y="1318906"/>
                    <a:pt x="1542890" y="1325447"/>
                    <a:pt x="1666047" y="1232676"/>
                  </a:cubicBezTo>
                  <a:cubicBezTo>
                    <a:pt x="1621363" y="1024280"/>
                    <a:pt x="1579336" y="815343"/>
                    <a:pt x="1531065" y="607711"/>
                  </a:cubicBezTo>
                  <a:cubicBezTo>
                    <a:pt x="1507977" y="508424"/>
                    <a:pt x="1488395" y="407654"/>
                    <a:pt x="1457355" y="310440"/>
                  </a:cubicBezTo>
                  <a:cubicBezTo>
                    <a:pt x="1423229" y="203595"/>
                    <a:pt x="1379363" y="114051"/>
                    <a:pt x="1370696" y="0"/>
                  </a:cubicBezTo>
                  <a:cubicBezTo>
                    <a:pt x="960170" y="68147"/>
                    <a:pt x="602341" y="32403"/>
                    <a:pt x="192194" y="102737"/>
                  </a:cubicBezTo>
                  <a:close/>
                </a:path>
              </a:pathLst>
            </a:custGeom>
            <a:solidFill>
              <a:schemeClr val="dk2"/>
            </a:solidFill>
            <a:ln>
              <a:noFill/>
            </a:ln>
            <a:effectLst>
              <a:outerShdw blurRad="57150" dist="28575" dir="2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1"/>
            <p:cNvSpPr/>
            <p:nvPr/>
          </p:nvSpPr>
          <p:spPr>
            <a:xfrm flipH="1">
              <a:off x="-359372" y="-215576"/>
              <a:ext cx="2740215" cy="1784691"/>
            </a:xfrm>
            <a:custGeom>
              <a:avLst/>
              <a:gdLst/>
              <a:ahLst/>
              <a:cxnLst/>
              <a:rect l="l" t="t" r="r" b="b"/>
              <a:pathLst>
                <a:path w="1665784" h="1086570" extrusionOk="0">
                  <a:moveTo>
                    <a:pt x="1358688" y="0"/>
                  </a:moveTo>
                  <a:lnTo>
                    <a:pt x="174820" y="0"/>
                  </a:lnTo>
                  <a:cubicBezTo>
                    <a:pt x="34217" y="81686"/>
                    <a:pt x="-88858" y="441950"/>
                    <a:pt x="86494" y="528639"/>
                  </a:cubicBezTo>
                  <a:cubicBezTo>
                    <a:pt x="339502" y="653725"/>
                    <a:pt x="666414" y="391221"/>
                    <a:pt x="925473" y="491754"/>
                  </a:cubicBezTo>
                  <a:cubicBezTo>
                    <a:pt x="1073302" y="549121"/>
                    <a:pt x="1091760" y="772822"/>
                    <a:pt x="1163589" y="892923"/>
                  </a:cubicBezTo>
                  <a:cubicBezTo>
                    <a:pt x="1250381" y="1038033"/>
                    <a:pt x="1477981" y="1086570"/>
                    <a:pt x="1576926" y="926691"/>
                  </a:cubicBezTo>
                  <a:cubicBezTo>
                    <a:pt x="1537127" y="732952"/>
                    <a:pt x="1495550" y="539703"/>
                    <a:pt x="1453237" y="346506"/>
                  </a:cubicBezTo>
                  <a:cubicBezTo>
                    <a:pt x="1427185" y="227572"/>
                    <a:pt x="1387796" y="115391"/>
                    <a:pt x="1358688" y="0"/>
                  </a:cubicBezTo>
                  <a:close/>
                </a:path>
              </a:pathLst>
            </a:custGeom>
            <a:solidFill>
              <a:srgbClr val="0100A2">
                <a:alpha val="66880"/>
              </a:srgbClr>
            </a:solidFill>
            <a:ln>
              <a:noFill/>
            </a:ln>
            <a:effectLst>
              <a:outerShdw blurRad="57150" dist="28575" dir="2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1"/>
            <p:cNvSpPr/>
            <p:nvPr/>
          </p:nvSpPr>
          <p:spPr>
            <a:xfrm flipH="1">
              <a:off x="-298330" y="-351295"/>
              <a:ext cx="2492170" cy="1704922"/>
            </a:xfrm>
            <a:custGeom>
              <a:avLst/>
              <a:gdLst/>
              <a:ahLst/>
              <a:cxnLst/>
              <a:rect l="l" t="t" r="r" b="b"/>
              <a:pathLst>
                <a:path w="1533643" h="1105298" extrusionOk="0">
                  <a:moveTo>
                    <a:pt x="1210281" y="93460"/>
                  </a:moveTo>
                  <a:cubicBezTo>
                    <a:pt x="1200203" y="62915"/>
                    <a:pt x="1193601" y="31631"/>
                    <a:pt x="1188807" y="0"/>
                  </a:cubicBezTo>
                  <a:lnTo>
                    <a:pt x="170624" y="0"/>
                  </a:lnTo>
                  <a:cubicBezTo>
                    <a:pt x="168825" y="312"/>
                    <a:pt x="167026" y="610"/>
                    <a:pt x="165227" y="922"/>
                  </a:cubicBezTo>
                  <a:cubicBezTo>
                    <a:pt x="69032" y="107136"/>
                    <a:pt x="-100066" y="359085"/>
                    <a:pt x="78200" y="471454"/>
                  </a:cubicBezTo>
                  <a:cubicBezTo>
                    <a:pt x="300066" y="611300"/>
                    <a:pt x="595305" y="395289"/>
                    <a:pt x="834034" y="471697"/>
                  </a:cubicBezTo>
                  <a:cubicBezTo>
                    <a:pt x="960175" y="512068"/>
                    <a:pt x="985992" y="655674"/>
                    <a:pt x="1038853" y="759030"/>
                  </a:cubicBezTo>
                  <a:cubicBezTo>
                    <a:pt x="1109803" y="897782"/>
                    <a:pt x="1317565" y="1105298"/>
                    <a:pt x="1433577" y="882390"/>
                  </a:cubicBezTo>
                  <a:cubicBezTo>
                    <a:pt x="1389507" y="697993"/>
                    <a:pt x="1349678" y="511879"/>
                    <a:pt x="1297676" y="329490"/>
                  </a:cubicBezTo>
                  <a:cubicBezTo>
                    <a:pt x="1274394" y="247816"/>
                    <a:pt x="1236680" y="173491"/>
                    <a:pt x="1210281" y="93459"/>
                  </a:cubicBezTo>
                  <a:close/>
                </a:path>
              </a:pathLst>
            </a:custGeom>
            <a:solidFill>
              <a:srgbClr val="005ACD">
                <a:alpha val="51880"/>
              </a:srgbClr>
            </a:solidFill>
            <a:ln>
              <a:noFill/>
            </a:ln>
            <a:effectLst>
              <a:outerShdw blurRad="57150" dist="28575" dir="2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1"/>
            <p:cNvSpPr/>
            <p:nvPr/>
          </p:nvSpPr>
          <p:spPr>
            <a:xfrm flipH="1">
              <a:off x="-343357" y="-356924"/>
              <a:ext cx="2322675" cy="1394085"/>
            </a:xfrm>
            <a:custGeom>
              <a:avLst/>
              <a:gdLst/>
              <a:ahLst/>
              <a:cxnLst/>
              <a:rect l="l" t="t" r="r" b="b"/>
              <a:pathLst>
                <a:path w="1422772" h="879549" extrusionOk="0">
                  <a:moveTo>
                    <a:pt x="149241" y="0"/>
                  </a:moveTo>
                  <a:cubicBezTo>
                    <a:pt x="16783" y="92076"/>
                    <a:pt x="-84870" y="295981"/>
                    <a:pt x="103238" y="391313"/>
                  </a:cubicBezTo>
                  <a:cubicBezTo>
                    <a:pt x="321261" y="501801"/>
                    <a:pt x="575772" y="335509"/>
                    <a:pt x="802850" y="408202"/>
                  </a:cubicBezTo>
                  <a:cubicBezTo>
                    <a:pt x="918535" y="445233"/>
                    <a:pt x="933682" y="567828"/>
                    <a:pt x="992307" y="656183"/>
                  </a:cubicBezTo>
                  <a:cubicBezTo>
                    <a:pt x="1083197" y="793154"/>
                    <a:pt x="1224935" y="879549"/>
                    <a:pt x="1337902" y="708164"/>
                  </a:cubicBezTo>
                  <a:cubicBezTo>
                    <a:pt x="1290285" y="470474"/>
                    <a:pt x="1218803" y="237253"/>
                    <a:pt x="1172187" y="1"/>
                  </a:cubicBezTo>
                  <a:lnTo>
                    <a:pt x="149241" y="1"/>
                  </a:lnTo>
                  <a:close/>
                </a:path>
              </a:pathLst>
            </a:custGeom>
            <a:solidFill>
              <a:srgbClr val="307DE0">
                <a:alpha val="58130"/>
              </a:srgbClr>
            </a:solidFill>
            <a:ln>
              <a:noFill/>
            </a:ln>
            <a:effectLst>
              <a:outerShdw blurRad="57150" dist="28575" dir="2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1"/>
            <p:cNvSpPr/>
            <p:nvPr/>
          </p:nvSpPr>
          <p:spPr>
            <a:xfrm flipH="1">
              <a:off x="-251954" y="-345666"/>
              <a:ext cx="1966718" cy="1002337"/>
            </a:xfrm>
            <a:custGeom>
              <a:avLst/>
              <a:gdLst/>
              <a:ahLst/>
              <a:cxnLst/>
              <a:rect l="l" t="t" r="r" b="b"/>
              <a:pathLst>
                <a:path w="1182988" h="625483" extrusionOk="0">
                  <a:moveTo>
                    <a:pt x="1133680" y="0"/>
                  </a:moveTo>
                  <a:lnTo>
                    <a:pt x="101577" y="0"/>
                  </a:lnTo>
                  <a:cubicBezTo>
                    <a:pt x="-7435" y="73421"/>
                    <a:pt x="-49308" y="217527"/>
                    <a:pt x="80757" y="288651"/>
                  </a:cubicBezTo>
                  <a:cubicBezTo>
                    <a:pt x="244612" y="378252"/>
                    <a:pt x="459640" y="247039"/>
                    <a:pt x="644273" y="295573"/>
                  </a:cubicBezTo>
                  <a:cubicBezTo>
                    <a:pt x="739784" y="320679"/>
                    <a:pt x="763291" y="413957"/>
                    <a:pt x="820658" y="478015"/>
                  </a:cubicBezTo>
                  <a:cubicBezTo>
                    <a:pt x="893152" y="558975"/>
                    <a:pt x="1016186" y="625483"/>
                    <a:pt x="1109489" y="527488"/>
                  </a:cubicBezTo>
                  <a:cubicBezTo>
                    <a:pt x="1062658" y="349560"/>
                    <a:pt x="1121293" y="178173"/>
                    <a:pt x="1133680" y="0"/>
                  </a:cubicBezTo>
                  <a:close/>
                </a:path>
              </a:pathLst>
            </a:custGeom>
            <a:solidFill>
              <a:srgbClr val="E7E7E7">
                <a:alpha val="28130"/>
              </a:srgbClr>
            </a:solidFill>
            <a:ln>
              <a:noFill/>
            </a:ln>
            <a:effectLst>
              <a:outerShdw blurRad="57150" dist="28575" dir="2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314"/>
        <p:cNvGrpSpPr/>
        <p:nvPr/>
      </p:nvGrpSpPr>
      <p:grpSpPr>
        <a:xfrm>
          <a:off x="0" y="0"/>
          <a:ext cx="0" cy="0"/>
          <a:chOff x="0" y="0"/>
          <a:chExt cx="0" cy="0"/>
        </a:xfrm>
      </p:grpSpPr>
      <p:sp>
        <p:nvSpPr>
          <p:cNvPr id="315" name="Google Shape;315;p22"/>
          <p:cNvSpPr txBox="1">
            <a:spLocks noGrp="1"/>
          </p:cNvSpPr>
          <p:nvPr>
            <p:ph type="title"/>
          </p:nvPr>
        </p:nvSpPr>
        <p:spPr>
          <a:xfrm>
            <a:off x="724275" y="539500"/>
            <a:ext cx="2678400" cy="1147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300"/>
              <a:buNone/>
              <a:defRPr/>
            </a:lvl1pPr>
            <a:lvl2pPr lvl="1" algn="l" rtl="0">
              <a:spcBef>
                <a:spcPts val="0"/>
              </a:spcBef>
              <a:spcAft>
                <a:spcPts val="0"/>
              </a:spcAft>
              <a:buSzPts val="3300"/>
              <a:buNone/>
              <a:defRPr/>
            </a:lvl2pPr>
            <a:lvl3pPr lvl="2" algn="l" rtl="0">
              <a:spcBef>
                <a:spcPts val="0"/>
              </a:spcBef>
              <a:spcAft>
                <a:spcPts val="0"/>
              </a:spcAft>
              <a:buSzPts val="3300"/>
              <a:buNone/>
              <a:defRPr/>
            </a:lvl3pPr>
            <a:lvl4pPr lvl="3" algn="l" rtl="0">
              <a:spcBef>
                <a:spcPts val="0"/>
              </a:spcBef>
              <a:spcAft>
                <a:spcPts val="0"/>
              </a:spcAft>
              <a:buSzPts val="3300"/>
              <a:buNone/>
              <a:defRPr/>
            </a:lvl4pPr>
            <a:lvl5pPr lvl="4" algn="l" rtl="0">
              <a:spcBef>
                <a:spcPts val="0"/>
              </a:spcBef>
              <a:spcAft>
                <a:spcPts val="0"/>
              </a:spcAft>
              <a:buSzPts val="3300"/>
              <a:buNone/>
              <a:defRPr/>
            </a:lvl5pPr>
            <a:lvl6pPr lvl="5" algn="l" rtl="0">
              <a:spcBef>
                <a:spcPts val="0"/>
              </a:spcBef>
              <a:spcAft>
                <a:spcPts val="0"/>
              </a:spcAft>
              <a:buSzPts val="3300"/>
              <a:buNone/>
              <a:defRPr/>
            </a:lvl6pPr>
            <a:lvl7pPr lvl="6" algn="l" rtl="0">
              <a:spcBef>
                <a:spcPts val="0"/>
              </a:spcBef>
              <a:spcAft>
                <a:spcPts val="0"/>
              </a:spcAft>
              <a:buSzPts val="3300"/>
              <a:buNone/>
              <a:defRPr/>
            </a:lvl7pPr>
            <a:lvl8pPr lvl="7" algn="l" rtl="0">
              <a:spcBef>
                <a:spcPts val="0"/>
              </a:spcBef>
              <a:spcAft>
                <a:spcPts val="0"/>
              </a:spcAft>
              <a:buSzPts val="3300"/>
              <a:buNone/>
              <a:defRPr/>
            </a:lvl8pPr>
            <a:lvl9pPr lvl="8" algn="l" rtl="0">
              <a:spcBef>
                <a:spcPts val="0"/>
              </a:spcBef>
              <a:spcAft>
                <a:spcPts val="0"/>
              </a:spcAft>
              <a:buSzPts val="3300"/>
              <a:buNone/>
              <a:defRPr/>
            </a:lvl9pPr>
          </a:lstStyle>
          <a:p>
            <a:endParaRPr/>
          </a:p>
        </p:txBody>
      </p:sp>
      <p:sp>
        <p:nvSpPr>
          <p:cNvPr id="316" name="Google Shape;316;p22"/>
          <p:cNvSpPr txBox="1">
            <a:spLocks noGrp="1"/>
          </p:cNvSpPr>
          <p:nvPr>
            <p:ph type="subTitle" idx="1"/>
          </p:nvPr>
        </p:nvSpPr>
        <p:spPr>
          <a:xfrm>
            <a:off x="724275" y="1689050"/>
            <a:ext cx="2673000" cy="882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grpSp>
        <p:nvGrpSpPr>
          <p:cNvPr id="317" name="Google Shape;317;p22"/>
          <p:cNvGrpSpPr/>
          <p:nvPr/>
        </p:nvGrpSpPr>
        <p:grpSpPr>
          <a:xfrm rot="-9544406" flipH="1">
            <a:off x="-872311" y="2904771"/>
            <a:ext cx="3780703" cy="2911560"/>
            <a:chOff x="-359372" y="-433852"/>
            <a:chExt cx="2921588" cy="2249946"/>
          </a:xfrm>
        </p:grpSpPr>
        <p:sp>
          <p:nvSpPr>
            <p:cNvPr id="318" name="Google Shape;318;p22"/>
            <p:cNvSpPr/>
            <p:nvPr/>
          </p:nvSpPr>
          <p:spPr>
            <a:xfrm flipH="1">
              <a:off x="-333160" y="-433852"/>
              <a:ext cx="2895376" cy="2249946"/>
            </a:xfrm>
            <a:custGeom>
              <a:avLst/>
              <a:gdLst/>
              <a:ahLst/>
              <a:cxnLst/>
              <a:rect l="l" t="t" r="r" b="b"/>
              <a:pathLst>
                <a:path w="1762786" h="1325447" extrusionOk="0">
                  <a:moveTo>
                    <a:pt x="192194" y="102737"/>
                  </a:moveTo>
                  <a:cubicBezTo>
                    <a:pt x="60472" y="241298"/>
                    <a:pt x="-96739" y="656614"/>
                    <a:pt x="76406" y="794301"/>
                  </a:cubicBezTo>
                  <a:cubicBezTo>
                    <a:pt x="196200" y="889554"/>
                    <a:pt x="422154" y="783372"/>
                    <a:pt x="547212" y="736423"/>
                  </a:cubicBezTo>
                  <a:cubicBezTo>
                    <a:pt x="671953" y="689589"/>
                    <a:pt x="845783" y="628799"/>
                    <a:pt x="973865" y="684200"/>
                  </a:cubicBezTo>
                  <a:cubicBezTo>
                    <a:pt x="1153685" y="761977"/>
                    <a:pt x="1138640" y="1062198"/>
                    <a:pt x="1259211" y="1199204"/>
                  </a:cubicBezTo>
                  <a:cubicBezTo>
                    <a:pt x="1364563" y="1318906"/>
                    <a:pt x="1542890" y="1325447"/>
                    <a:pt x="1666047" y="1232676"/>
                  </a:cubicBezTo>
                  <a:cubicBezTo>
                    <a:pt x="1621363" y="1024280"/>
                    <a:pt x="1579336" y="815343"/>
                    <a:pt x="1531065" y="607711"/>
                  </a:cubicBezTo>
                  <a:cubicBezTo>
                    <a:pt x="1507977" y="508424"/>
                    <a:pt x="1488395" y="407654"/>
                    <a:pt x="1457355" y="310440"/>
                  </a:cubicBezTo>
                  <a:cubicBezTo>
                    <a:pt x="1423229" y="203595"/>
                    <a:pt x="1379363" y="114051"/>
                    <a:pt x="1370696" y="0"/>
                  </a:cubicBezTo>
                  <a:cubicBezTo>
                    <a:pt x="960170" y="68147"/>
                    <a:pt x="602341" y="32403"/>
                    <a:pt x="192194" y="102737"/>
                  </a:cubicBezTo>
                  <a:close/>
                </a:path>
              </a:pathLst>
            </a:custGeom>
            <a:solidFill>
              <a:schemeClr val="dk2"/>
            </a:solidFill>
            <a:ln>
              <a:noFill/>
            </a:ln>
            <a:effectLst>
              <a:outerShdw blurRad="57150" dist="28575"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2"/>
            <p:cNvSpPr/>
            <p:nvPr/>
          </p:nvSpPr>
          <p:spPr>
            <a:xfrm flipH="1">
              <a:off x="-359372" y="-215576"/>
              <a:ext cx="2740215" cy="1784691"/>
            </a:xfrm>
            <a:custGeom>
              <a:avLst/>
              <a:gdLst/>
              <a:ahLst/>
              <a:cxnLst/>
              <a:rect l="l" t="t" r="r" b="b"/>
              <a:pathLst>
                <a:path w="1665784" h="1086570" extrusionOk="0">
                  <a:moveTo>
                    <a:pt x="1358688" y="0"/>
                  </a:moveTo>
                  <a:lnTo>
                    <a:pt x="174820" y="0"/>
                  </a:lnTo>
                  <a:cubicBezTo>
                    <a:pt x="34217" y="81686"/>
                    <a:pt x="-88858" y="441950"/>
                    <a:pt x="86494" y="528639"/>
                  </a:cubicBezTo>
                  <a:cubicBezTo>
                    <a:pt x="339502" y="653725"/>
                    <a:pt x="666414" y="391221"/>
                    <a:pt x="925473" y="491754"/>
                  </a:cubicBezTo>
                  <a:cubicBezTo>
                    <a:pt x="1073302" y="549121"/>
                    <a:pt x="1091760" y="772822"/>
                    <a:pt x="1163589" y="892923"/>
                  </a:cubicBezTo>
                  <a:cubicBezTo>
                    <a:pt x="1250381" y="1038033"/>
                    <a:pt x="1477981" y="1086570"/>
                    <a:pt x="1576926" y="926691"/>
                  </a:cubicBezTo>
                  <a:cubicBezTo>
                    <a:pt x="1537127" y="732952"/>
                    <a:pt x="1495550" y="539703"/>
                    <a:pt x="1453237" y="346506"/>
                  </a:cubicBezTo>
                  <a:cubicBezTo>
                    <a:pt x="1427185" y="227572"/>
                    <a:pt x="1387796" y="115391"/>
                    <a:pt x="1358688" y="0"/>
                  </a:cubicBezTo>
                  <a:close/>
                </a:path>
              </a:pathLst>
            </a:custGeom>
            <a:solidFill>
              <a:srgbClr val="0100A2">
                <a:alpha val="66880"/>
              </a:srgbClr>
            </a:solidFill>
            <a:ln>
              <a:noFill/>
            </a:ln>
            <a:effectLst>
              <a:outerShdw blurRad="57150" dist="28575"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2"/>
            <p:cNvSpPr/>
            <p:nvPr/>
          </p:nvSpPr>
          <p:spPr>
            <a:xfrm flipH="1">
              <a:off x="-298330" y="-351295"/>
              <a:ext cx="2492170" cy="1704922"/>
            </a:xfrm>
            <a:custGeom>
              <a:avLst/>
              <a:gdLst/>
              <a:ahLst/>
              <a:cxnLst/>
              <a:rect l="l" t="t" r="r" b="b"/>
              <a:pathLst>
                <a:path w="1533643" h="1105298" extrusionOk="0">
                  <a:moveTo>
                    <a:pt x="1210281" y="93460"/>
                  </a:moveTo>
                  <a:cubicBezTo>
                    <a:pt x="1200203" y="62915"/>
                    <a:pt x="1193601" y="31631"/>
                    <a:pt x="1188807" y="0"/>
                  </a:cubicBezTo>
                  <a:lnTo>
                    <a:pt x="170624" y="0"/>
                  </a:lnTo>
                  <a:cubicBezTo>
                    <a:pt x="168825" y="312"/>
                    <a:pt x="167026" y="610"/>
                    <a:pt x="165227" y="922"/>
                  </a:cubicBezTo>
                  <a:cubicBezTo>
                    <a:pt x="69032" y="107136"/>
                    <a:pt x="-100066" y="359085"/>
                    <a:pt x="78200" y="471454"/>
                  </a:cubicBezTo>
                  <a:cubicBezTo>
                    <a:pt x="300066" y="611300"/>
                    <a:pt x="595305" y="395289"/>
                    <a:pt x="834034" y="471697"/>
                  </a:cubicBezTo>
                  <a:cubicBezTo>
                    <a:pt x="960175" y="512068"/>
                    <a:pt x="985992" y="655674"/>
                    <a:pt x="1038853" y="759030"/>
                  </a:cubicBezTo>
                  <a:cubicBezTo>
                    <a:pt x="1109803" y="897782"/>
                    <a:pt x="1317565" y="1105298"/>
                    <a:pt x="1433577" y="882390"/>
                  </a:cubicBezTo>
                  <a:cubicBezTo>
                    <a:pt x="1389507" y="697993"/>
                    <a:pt x="1349678" y="511879"/>
                    <a:pt x="1297676" y="329490"/>
                  </a:cubicBezTo>
                  <a:cubicBezTo>
                    <a:pt x="1274394" y="247816"/>
                    <a:pt x="1236680" y="173491"/>
                    <a:pt x="1210281" y="93459"/>
                  </a:cubicBezTo>
                  <a:close/>
                </a:path>
              </a:pathLst>
            </a:custGeom>
            <a:solidFill>
              <a:srgbClr val="005ACD">
                <a:alpha val="51880"/>
              </a:srgbClr>
            </a:solidFill>
            <a:ln>
              <a:noFill/>
            </a:ln>
            <a:effectLst>
              <a:outerShdw blurRad="57150" dist="28575"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2"/>
            <p:cNvSpPr/>
            <p:nvPr/>
          </p:nvSpPr>
          <p:spPr>
            <a:xfrm flipH="1">
              <a:off x="-343357" y="-356924"/>
              <a:ext cx="2322675" cy="1394085"/>
            </a:xfrm>
            <a:custGeom>
              <a:avLst/>
              <a:gdLst/>
              <a:ahLst/>
              <a:cxnLst/>
              <a:rect l="l" t="t" r="r" b="b"/>
              <a:pathLst>
                <a:path w="1422772" h="879549" extrusionOk="0">
                  <a:moveTo>
                    <a:pt x="149241" y="0"/>
                  </a:moveTo>
                  <a:cubicBezTo>
                    <a:pt x="16783" y="92076"/>
                    <a:pt x="-84870" y="295981"/>
                    <a:pt x="103238" y="391313"/>
                  </a:cubicBezTo>
                  <a:cubicBezTo>
                    <a:pt x="321261" y="501801"/>
                    <a:pt x="575772" y="335509"/>
                    <a:pt x="802850" y="408202"/>
                  </a:cubicBezTo>
                  <a:cubicBezTo>
                    <a:pt x="918535" y="445233"/>
                    <a:pt x="933682" y="567828"/>
                    <a:pt x="992307" y="656183"/>
                  </a:cubicBezTo>
                  <a:cubicBezTo>
                    <a:pt x="1083197" y="793154"/>
                    <a:pt x="1224935" y="879549"/>
                    <a:pt x="1337902" y="708164"/>
                  </a:cubicBezTo>
                  <a:cubicBezTo>
                    <a:pt x="1290285" y="470474"/>
                    <a:pt x="1218803" y="237253"/>
                    <a:pt x="1172187" y="1"/>
                  </a:cubicBezTo>
                  <a:lnTo>
                    <a:pt x="149241" y="1"/>
                  </a:lnTo>
                  <a:close/>
                </a:path>
              </a:pathLst>
            </a:custGeom>
            <a:solidFill>
              <a:srgbClr val="307DE0">
                <a:alpha val="58130"/>
              </a:srgbClr>
            </a:solidFill>
            <a:ln>
              <a:noFill/>
            </a:ln>
            <a:effectLst>
              <a:outerShdw blurRad="57150" dist="28575"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2"/>
            <p:cNvSpPr/>
            <p:nvPr/>
          </p:nvSpPr>
          <p:spPr>
            <a:xfrm flipH="1">
              <a:off x="-251954" y="-345666"/>
              <a:ext cx="1966718" cy="1002337"/>
            </a:xfrm>
            <a:custGeom>
              <a:avLst/>
              <a:gdLst/>
              <a:ahLst/>
              <a:cxnLst/>
              <a:rect l="l" t="t" r="r" b="b"/>
              <a:pathLst>
                <a:path w="1182988" h="625483" extrusionOk="0">
                  <a:moveTo>
                    <a:pt x="1133680" y="0"/>
                  </a:moveTo>
                  <a:lnTo>
                    <a:pt x="101577" y="0"/>
                  </a:lnTo>
                  <a:cubicBezTo>
                    <a:pt x="-7435" y="73421"/>
                    <a:pt x="-49308" y="217527"/>
                    <a:pt x="80757" y="288651"/>
                  </a:cubicBezTo>
                  <a:cubicBezTo>
                    <a:pt x="244612" y="378252"/>
                    <a:pt x="459640" y="247039"/>
                    <a:pt x="644273" y="295573"/>
                  </a:cubicBezTo>
                  <a:cubicBezTo>
                    <a:pt x="739784" y="320679"/>
                    <a:pt x="763291" y="413957"/>
                    <a:pt x="820658" y="478015"/>
                  </a:cubicBezTo>
                  <a:cubicBezTo>
                    <a:pt x="893152" y="558975"/>
                    <a:pt x="1016186" y="625483"/>
                    <a:pt x="1109489" y="527488"/>
                  </a:cubicBezTo>
                  <a:cubicBezTo>
                    <a:pt x="1062658" y="349560"/>
                    <a:pt x="1121293" y="178173"/>
                    <a:pt x="1133680" y="0"/>
                  </a:cubicBezTo>
                  <a:close/>
                </a:path>
              </a:pathLst>
            </a:custGeom>
            <a:solidFill>
              <a:srgbClr val="E7E7E7">
                <a:alpha val="28130"/>
              </a:srgbClr>
            </a:solidFill>
            <a:ln>
              <a:noFill/>
            </a:ln>
            <a:effectLst>
              <a:outerShdw blurRad="57150" dist="28575"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324"/>
        <p:cNvGrpSpPr/>
        <p:nvPr/>
      </p:nvGrpSpPr>
      <p:grpSpPr>
        <a:xfrm>
          <a:off x="0" y="0"/>
          <a:ext cx="0" cy="0"/>
          <a:chOff x="0" y="0"/>
          <a:chExt cx="0" cy="0"/>
        </a:xfrm>
      </p:grpSpPr>
      <p:sp>
        <p:nvSpPr>
          <p:cNvPr id="325" name="Google Shape;325;p23"/>
          <p:cNvSpPr txBox="1">
            <a:spLocks noGrp="1"/>
          </p:cNvSpPr>
          <p:nvPr>
            <p:ph type="title"/>
          </p:nvPr>
        </p:nvSpPr>
        <p:spPr>
          <a:xfrm>
            <a:off x="5324725" y="1541125"/>
            <a:ext cx="2353500" cy="11475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a:lvl1pPr>
            <a:lvl2pPr lvl="1" algn="l" rtl="0">
              <a:spcBef>
                <a:spcPts val="0"/>
              </a:spcBef>
              <a:spcAft>
                <a:spcPts val="0"/>
              </a:spcAft>
              <a:buSzPts val="3300"/>
              <a:buNone/>
              <a:defRPr/>
            </a:lvl2pPr>
            <a:lvl3pPr lvl="2" algn="l" rtl="0">
              <a:spcBef>
                <a:spcPts val="0"/>
              </a:spcBef>
              <a:spcAft>
                <a:spcPts val="0"/>
              </a:spcAft>
              <a:buSzPts val="3300"/>
              <a:buNone/>
              <a:defRPr/>
            </a:lvl3pPr>
            <a:lvl4pPr lvl="3" algn="l" rtl="0">
              <a:spcBef>
                <a:spcPts val="0"/>
              </a:spcBef>
              <a:spcAft>
                <a:spcPts val="0"/>
              </a:spcAft>
              <a:buSzPts val="3300"/>
              <a:buNone/>
              <a:defRPr/>
            </a:lvl4pPr>
            <a:lvl5pPr lvl="4" algn="l" rtl="0">
              <a:spcBef>
                <a:spcPts val="0"/>
              </a:spcBef>
              <a:spcAft>
                <a:spcPts val="0"/>
              </a:spcAft>
              <a:buSzPts val="3300"/>
              <a:buNone/>
              <a:defRPr/>
            </a:lvl5pPr>
            <a:lvl6pPr lvl="5" algn="l" rtl="0">
              <a:spcBef>
                <a:spcPts val="0"/>
              </a:spcBef>
              <a:spcAft>
                <a:spcPts val="0"/>
              </a:spcAft>
              <a:buSzPts val="3300"/>
              <a:buNone/>
              <a:defRPr/>
            </a:lvl6pPr>
            <a:lvl7pPr lvl="6" algn="l" rtl="0">
              <a:spcBef>
                <a:spcPts val="0"/>
              </a:spcBef>
              <a:spcAft>
                <a:spcPts val="0"/>
              </a:spcAft>
              <a:buSzPts val="3300"/>
              <a:buNone/>
              <a:defRPr/>
            </a:lvl7pPr>
            <a:lvl8pPr lvl="7" algn="l" rtl="0">
              <a:spcBef>
                <a:spcPts val="0"/>
              </a:spcBef>
              <a:spcAft>
                <a:spcPts val="0"/>
              </a:spcAft>
              <a:buSzPts val="3300"/>
              <a:buNone/>
              <a:defRPr/>
            </a:lvl8pPr>
            <a:lvl9pPr lvl="8" algn="l" rtl="0">
              <a:spcBef>
                <a:spcPts val="0"/>
              </a:spcBef>
              <a:spcAft>
                <a:spcPts val="0"/>
              </a:spcAft>
              <a:buSzPts val="3300"/>
              <a:buNone/>
              <a:defRPr/>
            </a:lvl9pPr>
          </a:lstStyle>
          <a:p>
            <a:endParaRPr/>
          </a:p>
        </p:txBody>
      </p:sp>
      <p:sp>
        <p:nvSpPr>
          <p:cNvPr id="326" name="Google Shape;326;p23"/>
          <p:cNvSpPr txBox="1">
            <a:spLocks noGrp="1"/>
          </p:cNvSpPr>
          <p:nvPr>
            <p:ph type="subTitle" idx="1"/>
          </p:nvPr>
        </p:nvSpPr>
        <p:spPr>
          <a:xfrm>
            <a:off x="5329525" y="2690675"/>
            <a:ext cx="2348700" cy="91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grpSp>
        <p:nvGrpSpPr>
          <p:cNvPr id="327" name="Google Shape;327;p23"/>
          <p:cNvGrpSpPr/>
          <p:nvPr/>
        </p:nvGrpSpPr>
        <p:grpSpPr>
          <a:xfrm rot="-9611870" flipH="1">
            <a:off x="7085128" y="-1827543"/>
            <a:ext cx="3529047" cy="3516475"/>
            <a:chOff x="5509450" y="2373717"/>
            <a:chExt cx="2447385" cy="2438666"/>
          </a:xfrm>
        </p:grpSpPr>
        <p:sp>
          <p:nvSpPr>
            <p:cNvPr id="328" name="Google Shape;328;p23"/>
            <p:cNvSpPr/>
            <p:nvPr/>
          </p:nvSpPr>
          <p:spPr>
            <a:xfrm>
              <a:off x="5509450" y="2373717"/>
              <a:ext cx="2447385" cy="2438666"/>
            </a:xfrm>
            <a:custGeom>
              <a:avLst/>
              <a:gdLst/>
              <a:ahLst/>
              <a:cxnLst/>
              <a:rect l="l" t="t" r="r" b="b"/>
              <a:pathLst>
                <a:path w="2529597" h="2482103" extrusionOk="0">
                  <a:moveTo>
                    <a:pt x="1871817" y="2101425"/>
                  </a:moveTo>
                  <a:cubicBezTo>
                    <a:pt x="1863641" y="2111114"/>
                    <a:pt x="1855056" y="2120497"/>
                    <a:pt x="1846164" y="2129368"/>
                  </a:cubicBezTo>
                  <a:lnTo>
                    <a:pt x="1562137" y="2441103"/>
                  </a:lnTo>
                  <a:cubicBezTo>
                    <a:pt x="1562137" y="2441103"/>
                    <a:pt x="1553" y="1216047"/>
                    <a:pt x="817" y="1215464"/>
                  </a:cubicBezTo>
                  <a:cubicBezTo>
                    <a:pt x="-6327" y="1209853"/>
                    <a:pt x="35639" y="1124123"/>
                    <a:pt x="38807" y="1117327"/>
                  </a:cubicBezTo>
                  <a:cubicBezTo>
                    <a:pt x="76173" y="1037321"/>
                    <a:pt x="125047" y="962548"/>
                    <a:pt x="182772" y="895768"/>
                  </a:cubicBezTo>
                  <a:cubicBezTo>
                    <a:pt x="319236" y="737892"/>
                    <a:pt x="506873" y="633633"/>
                    <a:pt x="708217" y="583736"/>
                  </a:cubicBezTo>
                  <a:cubicBezTo>
                    <a:pt x="806436" y="559392"/>
                    <a:pt x="908641" y="546166"/>
                    <a:pt x="1009925" y="547270"/>
                  </a:cubicBezTo>
                  <a:cubicBezTo>
                    <a:pt x="1112130" y="548384"/>
                    <a:pt x="1216072" y="564256"/>
                    <a:pt x="1317459" y="544500"/>
                  </a:cubicBezTo>
                  <a:cubicBezTo>
                    <a:pt x="1374080" y="533442"/>
                    <a:pt x="1427534" y="510405"/>
                    <a:pt x="1471686" y="472763"/>
                  </a:cubicBezTo>
                  <a:cubicBezTo>
                    <a:pt x="1542412" y="412533"/>
                    <a:pt x="1585338" y="328818"/>
                    <a:pt x="1638279" y="254218"/>
                  </a:cubicBezTo>
                  <a:cubicBezTo>
                    <a:pt x="1688564" y="183544"/>
                    <a:pt x="1749990" y="120504"/>
                    <a:pt x="1823884" y="74563"/>
                  </a:cubicBezTo>
                  <a:cubicBezTo>
                    <a:pt x="2009896" y="-41000"/>
                    <a:pt x="2283702" y="-32200"/>
                    <a:pt x="2405224" y="171729"/>
                  </a:cubicBezTo>
                  <a:cubicBezTo>
                    <a:pt x="2523270" y="370016"/>
                    <a:pt x="2388360" y="633837"/>
                    <a:pt x="2253450" y="787931"/>
                  </a:cubicBezTo>
                  <a:cubicBezTo>
                    <a:pt x="2139492" y="918028"/>
                    <a:pt x="1932834" y="1025629"/>
                    <a:pt x="1888886" y="1204027"/>
                  </a:cubicBezTo>
                  <a:cubicBezTo>
                    <a:pt x="1871920" y="1273261"/>
                    <a:pt x="1888784" y="1355219"/>
                    <a:pt x="1907487" y="1426251"/>
                  </a:cubicBezTo>
                  <a:cubicBezTo>
                    <a:pt x="1912802" y="1446488"/>
                    <a:pt x="1918730" y="1467470"/>
                    <a:pt x="1924453" y="1487758"/>
                  </a:cubicBezTo>
                  <a:cubicBezTo>
                    <a:pt x="1947040" y="1567651"/>
                    <a:pt x="1970343" y="1650273"/>
                    <a:pt x="1976475" y="1742084"/>
                  </a:cubicBezTo>
                  <a:cubicBezTo>
                    <a:pt x="1985775" y="1881757"/>
                    <a:pt x="1948574" y="2009370"/>
                    <a:pt x="1871817" y="2101425"/>
                  </a:cubicBezTo>
                  <a:close/>
                </a:path>
              </a:pathLst>
            </a:custGeom>
            <a:solidFill>
              <a:schemeClr val="dk2"/>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p:nvPr/>
          </p:nvSpPr>
          <p:spPr>
            <a:xfrm>
              <a:off x="5732595" y="2445620"/>
              <a:ext cx="2157279" cy="2251324"/>
            </a:xfrm>
            <a:custGeom>
              <a:avLst/>
              <a:gdLst/>
              <a:ahLst/>
              <a:cxnLst/>
              <a:rect l="l" t="t" r="r" b="b"/>
              <a:pathLst>
                <a:path w="2338514" h="2345129" extrusionOk="0">
                  <a:moveTo>
                    <a:pt x="1615306" y="1960108"/>
                  </a:moveTo>
                  <a:cubicBezTo>
                    <a:pt x="1617861" y="1957451"/>
                    <a:pt x="1355706" y="2244892"/>
                    <a:pt x="1348552" y="2253130"/>
                  </a:cubicBezTo>
                  <a:cubicBezTo>
                    <a:pt x="1348552" y="2253130"/>
                    <a:pt x="6399" y="1133099"/>
                    <a:pt x="6399" y="1133099"/>
                  </a:cubicBezTo>
                  <a:cubicBezTo>
                    <a:pt x="-39766" y="896249"/>
                    <a:pt x="168823" y="666647"/>
                    <a:pt x="471635" y="572015"/>
                  </a:cubicBezTo>
                  <a:cubicBezTo>
                    <a:pt x="749632" y="467634"/>
                    <a:pt x="1062379" y="669549"/>
                    <a:pt x="1306137" y="522221"/>
                  </a:cubicBezTo>
                  <a:cubicBezTo>
                    <a:pt x="1433074" y="423083"/>
                    <a:pt x="1479885" y="306957"/>
                    <a:pt x="1577797" y="180469"/>
                  </a:cubicBezTo>
                  <a:cubicBezTo>
                    <a:pt x="1725891" y="-14947"/>
                    <a:pt x="2031790" y="-91999"/>
                    <a:pt x="2137776" y="157095"/>
                  </a:cubicBezTo>
                  <a:cubicBezTo>
                    <a:pt x="2298748" y="608298"/>
                    <a:pt x="1410692" y="844636"/>
                    <a:pt x="1660378" y="1404749"/>
                  </a:cubicBezTo>
                  <a:cubicBezTo>
                    <a:pt x="1681228" y="1481944"/>
                    <a:pt x="1702793" y="1561755"/>
                    <a:pt x="1707494" y="1647209"/>
                  </a:cubicBezTo>
                  <a:cubicBezTo>
                    <a:pt x="1714240" y="1769691"/>
                    <a:pt x="1681432" y="1880808"/>
                    <a:pt x="1615306" y="1960108"/>
                  </a:cubicBezTo>
                  <a:close/>
                </a:path>
              </a:pathLst>
            </a:custGeom>
            <a:solidFill>
              <a:srgbClr val="0100A2">
                <a:alpha val="6688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5744475" y="2569820"/>
              <a:ext cx="2010208" cy="2023614"/>
            </a:xfrm>
            <a:custGeom>
              <a:avLst/>
              <a:gdLst/>
              <a:ahLst/>
              <a:cxnLst/>
              <a:rect l="l" t="t" r="r" b="b"/>
              <a:pathLst>
                <a:path w="2083117" h="2107931" extrusionOk="0">
                  <a:moveTo>
                    <a:pt x="1716202" y="18506"/>
                  </a:moveTo>
                  <a:cubicBezTo>
                    <a:pt x="1477451" y="105411"/>
                    <a:pt x="1433912" y="445109"/>
                    <a:pt x="1219384" y="554887"/>
                  </a:cubicBezTo>
                  <a:cubicBezTo>
                    <a:pt x="1163581" y="578128"/>
                    <a:pt x="1104097" y="568480"/>
                    <a:pt x="1046455" y="558781"/>
                  </a:cubicBezTo>
                  <a:cubicBezTo>
                    <a:pt x="646527" y="447531"/>
                    <a:pt x="280368" y="593561"/>
                    <a:pt x="0" y="935252"/>
                  </a:cubicBezTo>
                  <a:cubicBezTo>
                    <a:pt x="84340" y="914249"/>
                    <a:pt x="1235635" y="1923919"/>
                    <a:pt x="1318523" y="1982258"/>
                  </a:cubicBezTo>
                  <a:cubicBezTo>
                    <a:pt x="1318523" y="1982268"/>
                    <a:pt x="1459565" y="2021443"/>
                    <a:pt x="1459565" y="2021443"/>
                  </a:cubicBezTo>
                  <a:cubicBezTo>
                    <a:pt x="1788256" y="1693754"/>
                    <a:pt x="1445155" y="1287715"/>
                    <a:pt x="1511588" y="969113"/>
                  </a:cubicBezTo>
                  <a:cubicBezTo>
                    <a:pt x="1538366" y="862309"/>
                    <a:pt x="1614815" y="774178"/>
                    <a:pt x="1695658" y="698526"/>
                  </a:cubicBezTo>
                  <a:cubicBezTo>
                    <a:pt x="1776400" y="622863"/>
                    <a:pt x="1865216" y="553753"/>
                    <a:pt x="1929400" y="463578"/>
                  </a:cubicBezTo>
                  <a:cubicBezTo>
                    <a:pt x="2083117" y="281479"/>
                    <a:pt x="2018830" y="-86488"/>
                    <a:pt x="1716202" y="18506"/>
                  </a:cubicBezTo>
                  <a:close/>
                </a:path>
              </a:pathLst>
            </a:custGeom>
            <a:solidFill>
              <a:srgbClr val="005ACD">
                <a:alpha val="5188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a:off x="5833395" y="2720300"/>
              <a:ext cx="1785762" cy="1905071"/>
            </a:xfrm>
            <a:custGeom>
              <a:avLst/>
              <a:gdLst/>
              <a:ahLst/>
              <a:cxnLst/>
              <a:rect l="l" t="t" r="r" b="b"/>
              <a:pathLst>
                <a:path w="1803800" h="1929186" extrusionOk="0">
                  <a:moveTo>
                    <a:pt x="1220621" y="1816904"/>
                  </a:moveTo>
                  <a:lnTo>
                    <a:pt x="65748" y="853185"/>
                  </a:lnTo>
                  <a:lnTo>
                    <a:pt x="0" y="820572"/>
                  </a:lnTo>
                  <a:cubicBezTo>
                    <a:pt x="59544" y="760353"/>
                    <a:pt x="136402" y="694114"/>
                    <a:pt x="228622" y="638453"/>
                  </a:cubicBezTo>
                  <a:cubicBezTo>
                    <a:pt x="391128" y="540296"/>
                    <a:pt x="560583" y="499997"/>
                    <a:pt x="732287" y="518690"/>
                  </a:cubicBezTo>
                  <a:cubicBezTo>
                    <a:pt x="739748" y="519497"/>
                    <a:pt x="746186" y="519446"/>
                    <a:pt x="749968" y="519405"/>
                  </a:cubicBezTo>
                  <a:lnTo>
                    <a:pt x="751296" y="519395"/>
                  </a:lnTo>
                  <a:cubicBezTo>
                    <a:pt x="779096" y="520213"/>
                    <a:pt x="807714" y="522880"/>
                    <a:pt x="838069" y="525701"/>
                  </a:cubicBezTo>
                  <a:cubicBezTo>
                    <a:pt x="927395" y="534000"/>
                    <a:pt x="1028578" y="543403"/>
                    <a:pt x="1126899" y="502449"/>
                  </a:cubicBezTo>
                  <a:cubicBezTo>
                    <a:pt x="1188017" y="477000"/>
                    <a:pt x="1242697" y="434626"/>
                    <a:pt x="1294208" y="372915"/>
                  </a:cubicBezTo>
                  <a:cubicBezTo>
                    <a:pt x="1336112" y="322692"/>
                    <a:pt x="1369430" y="267900"/>
                    <a:pt x="1401728" y="214907"/>
                  </a:cubicBezTo>
                  <a:lnTo>
                    <a:pt x="1402954" y="212944"/>
                  </a:lnTo>
                  <a:cubicBezTo>
                    <a:pt x="1425030" y="176713"/>
                    <a:pt x="1446391" y="146225"/>
                    <a:pt x="1468569" y="119764"/>
                  </a:cubicBezTo>
                  <a:cubicBezTo>
                    <a:pt x="1512006" y="67660"/>
                    <a:pt x="1556670" y="32747"/>
                    <a:pt x="1605012" y="13022"/>
                  </a:cubicBezTo>
                  <a:cubicBezTo>
                    <a:pt x="1696997" y="-24447"/>
                    <a:pt x="1754129" y="25062"/>
                    <a:pt x="1776921" y="83880"/>
                  </a:cubicBezTo>
                  <a:cubicBezTo>
                    <a:pt x="1803800" y="153185"/>
                    <a:pt x="1768029" y="259386"/>
                    <a:pt x="1718767" y="328456"/>
                  </a:cubicBezTo>
                  <a:cubicBezTo>
                    <a:pt x="1711203" y="339065"/>
                    <a:pt x="1702822" y="349929"/>
                    <a:pt x="1693727" y="360732"/>
                  </a:cubicBezTo>
                  <a:cubicBezTo>
                    <a:pt x="1693727" y="360732"/>
                    <a:pt x="1693727" y="360732"/>
                    <a:pt x="1693727" y="360743"/>
                  </a:cubicBezTo>
                  <a:cubicBezTo>
                    <a:pt x="1654582" y="407665"/>
                    <a:pt x="1607567" y="449783"/>
                    <a:pt x="1557794" y="494375"/>
                  </a:cubicBezTo>
                  <a:cubicBezTo>
                    <a:pt x="1537865" y="512251"/>
                    <a:pt x="1517219" y="530750"/>
                    <a:pt x="1496983" y="549668"/>
                  </a:cubicBezTo>
                  <a:cubicBezTo>
                    <a:pt x="1460291" y="583968"/>
                    <a:pt x="1429936" y="615702"/>
                    <a:pt x="1404078" y="646681"/>
                  </a:cubicBezTo>
                  <a:cubicBezTo>
                    <a:pt x="1343777" y="719021"/>
                    <a:pt x="1305349" y="790340"/>
                    <a:pt x="1286747" y="864704"/>
                  </a:cubicBezTo>
                  <a:cubicBezTo>
                    <a:pt x="1257824" y="980144"/>
                    <a:pt x="1280411" y="1096770"/>
                    <a:pt x="1303407" y="1185484"/>
                  </a:cubicBezTo>
                  <a:cubicBezTo>
                    <a:pt x="1308721" y="1206333"/>
                    <a:pt x="1314547" y="1227122"/>
                    <a:pt x="1320066" y="1247225"/>
                  </a:cubicBezTo>
                  <a:cubicBezTo>
                    <a:pt x="1338769" y="1314711"/>
                    <a:pt x="1356451" y="1378456"/>
                    <a:pt x="1360335" y="1442058"/>
                  </a:cubicBezTo>
                  <a:cubicBezTo>
                    <a:pt x="1361254" y="1457450"/>
                    <a:pt x="1363298" y="1474518"/>
                    <a:pt x="1365445" y="1492578"/>
                  </a:cubicBezTo>
                  <a:cubicBezTo>
                    <a:pt x="1376994" y="1587782"/>
                    <a:pt x="1397435" y="1785517"/>
                    <a:pt x="1298807" y="1904739"/>
                  </a:cubicBezTo>
                  <a:lnTo>
                    <a:pt x="1220621" y="1816904"/>
                  </a:lnTo>
                  <a:close/>
                </a:path>
              </a:pathLst>
            </a:custGeom>
            <a:solidFill>
              <a:srgbClr val="307DE0">
                <a:alpha val="5813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5918355" y="2826860"/>
              <a:ext cx="1596677" cy="1712746"/>
            </a:xfrm>
            <a:custGeom>
              <a:avLst/>
              <a:gdLst/>
              <a:ahLst/>
              <a:cxnLst/>
              <a:rect l="l" t="t" r="r" b="b"/>
              <a:pathLst>
                <a:path w="1646059" h="1779476" extrusionOk="0">
                  <a:moveTo>
                    <a:pt x="0" y="764977"/>
                  </a:moveTo>
                  <a:cubicBezTo>
                    <a:pt x="440145" y="255047"/>
                    <a:pt x="940642" y="863461"/>
                    <a:pt x="1312667" y="253166"/>
                  </a:cubicBezTo>
                  <a:cubicBezTo>
                    <a:pt x="1353344" y="191496"/>
                    <a:pt x="1384721" y="122998"/>
                    <a:pt x="1434903" y="67920"/>
                  </a:cubicBezTo>
                  <a:cubicBezTo>
                    <a:pt x="1550088" y="-65150"/>
                    <a:pt x="1646059" y="13588"/>
                    <a:pt x="1566952" y="163788"/>
                  </a:cubicBezTo>
                  <a:cubicBezTo>
                    <a:pt x="1530158" y="234350"/>
                    <a:pt x="1467813" y="287855"/>
                    <a:pt x="1409863" y="340490"/>
                  </a:cubicBezTo>
                  <a:cubicBezTo>
                    <a:pt x="1270354" y="459967"/>
                    <a:pt x="1129005" y="596533"/>
                    <a:pt x="1080662" y="779571"/>
                  </a:cubicBezTo>
                  <a:cubicBezTo>
                    <a:pt x="991949" y="1097694"/>
                    <a:pt x="1248380" y="1402284"/>
                    <a:pt x="1137692" y="1714326"/>
                  </a:cubicBezTo>
                  <a:lnTo>
                    <a:pt x="0" y="764977"/>
                  </a:lnTo>
                  <a:close/>
                </a:path>
              </a:pathLst>
            </a:custGeom>
            <a:solidFill>
              <a:srgbClr val="E7E7E7">
                <a:alpha val="2813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334"/>
        <p:cNvGrpSpPr/>
        <p:nvPr/>
      </p:nvGrpSpPr>
      <p:grpSpPr>
        <a:xfrm>
          <a:off x="0" y="0"/>
          <a:ext cx="0" cy="0"/>
          <a:chOff x="0" y="0"/>
          <a:chExt cx="0" cy="0"/>
        </a:xfrm>
      </p:grpSpPr>
      <p:sp>
        <p:nvSpPr>
          <p:cNvPr id="335" name="Google Shape;335;p24"/>
          <p:cNvSpPr txBox="1">
            <a:spLocks noGrp="1"/>
          </p:cNvSpPr>
          <p:nvPr>
            <p:ph type="title"/>
          </p:nvPr>
        </p:nvSpPr>
        <p:spPr>
          <a:xfrm>
            <a:off x="713225" y="3387425"/>
            <a:ext cx="4291500" cy="660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300"/>
              <a:buNone/>
              <a:defRPr/>
            </a:lvl1pPr>
            <a:lvl2pPr lvl="1" algn="l" rtl="0">
              <a:spcBef>
                <a:spcPts val="0"/>
              </a:spcBef>
              <a:spcAft>
                <a:spcPts val="0"/>
              </a:spcAft>
              <a:buSzPts val="3300"/>
              <a:buNone/>
              <a:defRPr/>
            </a:lvl2pPr>
            <a:lvl3pPr lvl="2" algn="l" rtl="0">
              <a:spcBef>
                <a:spcPts val="0"/>
              </a:spcBef>
              <a:spcAft>
                <a:spcPts val="0"/>
              </a:spcAft>
              <a:buSzPts val="3300"/>
              <a:buNone/>
              <a:defRPr/>
            </a:lvl3pPr>
            <a:lvl4pPr lvl="3" algn="l" rtl="0">
              <a:spcBef>
                <a:spcPts val="0"/>
              </a:spcBef>
              <a:spcAft>
                <a:spcPts val="0"/>
              </a:spcAft>
              <a:buSzPts val="3300"/>
              <a:buNone/>
              <a:defRPr/>
            </a:lvl4pPr>
            <a:lvl5pPr lvl="4" algn="l" rtl="0">
              <a:spcBef>
                <a:spcPts val="0"/>
              </a:spcBef>
              <a:spcAft>
                <a:spcPts val="0"/>
              </a:spcAft>
              <a:buSzPts val="3300"/>
              <a:buNone/>
              <a:defRPr/>
            </a:lvl5pPr>
            <a:lvl6pPr lvl="5" algn="l" rtl="0">
              <a:spcBef>
                <a:spcPts val="0"/>
              </a:spcBef>
              <a:spcAft>
                <a:spcPts val="0"/>
              </a:spcAft>
              <a:buSzPts val="3300"/>
              <a:buNone/>
              <a:defRPr/>
            </a:lvl6pPr>
            <a:lvl7pPr lvl="6" algn="l" rtl="0">
              <a:spcBef>
                <a:spcPts val="0"/>
              </a:spcBef>
              <a:spcAft>
                <a:spcPts val="0"/>
              </a:spcAft>
              <a:buSzPts val="3300"/>
              <a:buNone/>
              <a:defRPr/>
            </a:lvl7pPr>
            <a:lvl8pPr lvl="7" algn="l" rtl="0">
              <a:spcBef>
                <a:spcPts val="0"/>
              </a:spcBef>
              <a:spcAft>
                <a:spcPts val="0"/>
              </a:spcAft>
              <a:buSzPts val="3300"/>
              <a:buNone/>
              <a:defRPr/>
            </a:lvl8pPr>
            <a:lvl9pPr lvl="8" algn="l" rtl="0">
              <a:spcBef>
                <a:spcPts val="0"/>
              </a:spcBef>
              <a:spcAft>
                <a:spcPts val="0"/>
              </a:spcAft>
              <a:buSzPts val="3300"/>
              <a:buNone/>
              <a:defRPr/>
            </a:lvl9pPr>
          </a:lstStyle>
          <a:p>
            <a:endParaRPr/>
          </a:p>
        </p:txBody>
      </p:sp>
      <p:sp>
        <p:nvSpPr>
          <p:cNvPr id="336" name="Google Shape;336;p24"/>
          <p:cNvSpPr txBox="1">
            <a:spLocks noGrp="1"/>
          </p:cNvSpPr>
          <p:nvPr>
            <p:ph type="subTitle" idx="1"/>
          </p:nvPr>
        </p:nvSpPr>
        <p:spPr>
          <a:xfrm>
            <a:off x="713225" y="4050000"/>
            <a:ext cx="4283100" cy="540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grpSp>
        <p:nvGrpSpPr>
          <p:cNvPr id="337" name="Google Shape;337;p24"/>
          <p:cNvGrpSpPr/>
          <p:nvPr/>
        </p:nvGrpSpPr>
        <p:grpSpPr>
          <a:xfrm rot="-6854972" flipH="1">
            <a:off x="82189" y="-2747561"/>
            <a:ext cx="2141839" cy="6040090"/>
            <a:chOff x="660104" y="206490"/>
            <a:chExt cx="1374282" cy="4209965"/>
          </a:xfrm>
        </p:grpSpPr>
        <p:sp>
          <p:nvSpPr>
            <p:cNvPr id="338" name="Google Shape;338;p24"/>
            <p:cNvSpPr/>
            <p:nvPr/>
          </p:nvSpPr>
          <p:spPr>
            <a:xfrm rot="5400000">
              <a:off x="-656758" y="1649105"/>
              <a:ext cx="4008005" cy="1374282"/>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chemeClr val="dk2"/>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4"/>
            <p:cNvSpPr/>
            <p:nvPr/>
          </p:nvSpPr>
          <p:spPr>
            <a:xfrm rot="5400000">
              <a:off x="-710601" y="1805478"/>
              <a:ext cx="4008005" cy="121394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100A2">
                <a:alpha val="66880"/>
              </a:srgbClr>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4"/>
            <p:cNvSpPr/>
            <p:nvPr/>
          </p:nvSpPr>
          <p:spPr>
            <a:xfrm rot="5400000">
              <a:off x="-748738" y="1768860"/>
              <a:ext cx="4008005" cy="1053616"/>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05ACD">
                <a:alpha val="51880"/>
              </a:srgbClr>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4"/>
            <p:cNvSpPr/>
            <p:nvPr/>
          </p:nvSpPr>
          <p:spPr>
            <a:xfrm rot="5400000">
              <a:off x="-761168" y="1962998"/>
              <a:ext cx="4008005" cy="82456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307DE0">
                <a:alpha val="58130"/>
              </a:srgbClr>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rot="5400000">
              <a:off x="-808084" y="1894735"/>
              <a:ext cx="4008005" cy="631515"/>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E7E7E7">
                <a:alpha val="28130"/>
              </a:srgbClr>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4">
  <p:cSld name="CUSTOM_2_1_1_1_1">
    <p:spTree>
      <p:nvGrpSpPr>
        <p:cNvPr id="1" name="Shape 344"/>
        <p:cNvGrpSpPr/>
        <p:nvPr/>
      </p:nvGrpSpPr>
      <p:grpSpPr>
        <a:xfrm>
          <a:off x="0" y="0"/>
          <a:ext cx="0" cy="0"/>
          <a:chOff x="0" y="0"/>
          <a:chExt cx="0" cy="0"/>
        </a:xfrm>
      </p:grpSpPr>
      <p:sp>
        <p:nvSpPr>
          <p:cNvPr id="345" name="Google Shape;345;p25"/>
          <p:cNvSpPr txBox="1">
            <a:spLocks noGrp="1"/>
          </p:cNvSpPr>
          <p:nvPr>
            <p:ph type="title"/>
          </p:nvPr>
        </p:nvSpPr>
        <p:spPr>
          <a:xfrm>
            <a:off x="724275" y="463300"/>
            <a:ext cx="7695600" cy="5595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46" name="Google Shape;346;p25"/>
          <p:cNvSpPr txBox="1">
            <a:spLocks noGrp="1"/>
          </p:cNvSpPr>
          <p:nvPr>
            <p:ph type="body" idx="1"/>
          </p:nvPr>
        </p:nvSpPr>
        <p:spPr>
          <a:xfrm>
            <a:off x="724275" y="1230750"/>
            <a:ext cx="7695600" cy="2930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grpSp>
        <p:nvGrpSpPr>
          <p:cNvPr id="347" name="Google Shape;347;p25"/>
          <p:cNvGrpSpPr/>
          <p:nvPr/>
        </p:nvGrpSpPr>
        <p:grpSpPr>
          <a:xfrm rot="-469950">
            <a:off x="5918812" y="3352508"/>
            <a:ext cx="4004818" cy="3990551"/>
            <a:chOff x="5567715" y="2324300"/>
            <a:chExt cx="2447385" cy="2438666"/>
          </a:xfrm>
        </p:grpSpPr>
        <p:sp>
          <p:nvSpPr>
            <p:cNvPr id="348" name="Google Shape;348;p25"/>
            <p:cNvSpPr/>
            <p:nvPr/>
          </p:nvSpPr>
          <p:spPr>
            <a:xfrm>
              <a:off x="5567715" y="2324300"/>
              <a:ext cx="2447385" cy="2438666"/>
            </a:xfrm>
            <a:custGeom>
              <a:avLst/>
              <a:gdLst/>
              <a:ahLst/>
              <a:cxnLst/>
              <a:rect l="l" t="t" r="r" b="b"/>
              <a:pathLst>
                <a:path w="2529597" h="2482103" extrusionOk="0">
                  <a:moveTo>
                    <a:pt x="1871817" y="2101425"/>
                  </a:moveTo>
                  <a:cubicBezTo>
                    <a:pt x="1863641" y="2111114"/>
                    <a:pt x="1855056" y="2120497"/>
                    <a:pt x="1846164" y="2129368"/>
                  </a:cubicBezTo>
                  <a:lnTo>
                    <a:pt x="1562137" y="2441103"/>
                  </a:lnTo>
                  <a:cubicBezTo>
                    <a:pt x="1562137" y="2441103"/>
                    <a:pt x="1553" y="1216047"/>
                    <a:pt x="817" y="1215464"/>
                  </a:cubicBezTo>
                  <a:cubicBezTo>
                    <a:pt x="-6327" y="1209853"/>
                    <a:pt x="35639" y="1124123"/>
                    <a:pt x="38807" y="1117327"/>
                  </a:cubicBezTo>
                  <a:cubicBezTo>
                    <a:pt x="76173" y="1037321"/>
                    <a:pt x="125047" y="962548"/>
                    <a:pt x="182772" y="895768"/>
                  </a:cubicBezTo>
                  <a:cubicBezTo>
                    <a:pt x="319236" y="737892"/>
                    <a:pt x="506873" y="633633"/>
                    <a:pt x="708217" y="583736"/>
                  </a:cubicBezTo>
                  <a:cubicBezTo>
                    <a:pt x="806436" y="559392"/>
                    <a:pt x="908641" y="546166"/>
                    <a:pt x="1009925" y="547270"/>
                  </a:cubicBezTo>
                  <a:cubicBezTo>
                    <a:pt x="1112130" y="548384"/>
                    <a:pt x="1216072" y="564256"/>
                    <a:pt x="1317459" y="544500"/>
                  </a:cubicBezTo>
                  <a:cubicBezTo>
                    <a:pt x="1374080" y="533442"/>
                    <a:pt x="1427534" y="510405"/>
                    <a:pt x="1471686" y="472763"/>
                  </a:cubicBezTo>
                  <a:cubicBezTo>
                    <a:pt x="1542412" y="412533"/>
                    <a:pt x="1585338" y="328818"/>
                    <a:pt x="1638279" y="254218"/>
                  </a:cubicBezTo>
                  <a:cubicBezTo>
                    <a:pt x="1688564" y="183544"/>
                    <a:pt x="1749990" y="120504"/>
                    <a:pt x="1823884" y="74563"/>
                  </a:cubicBezTo>
                  <a:cubicBezTo>
                    <a:pt x="2009896" y="-41000"/>
                    <a:pt x="2283702" y="-32200"/>
                    <a:pt x="2405224" y="171729"/>
                  </a:cubicBezTo>
                  <a:cubicBezTo>
                    <a:pt x="2523270" y="370016"/>
                    <a:pt x="2388360" y="633837"/>
                    <a:pt x="2253450" y="787931"/>
                  </a:cubicBezTo>
                  <a:cubicBezTo>
                    <a:pt x="2139492" y="918028"/>
                    <a:pt x="1932834" y="1025629"/>
                    <a:pt x="1888886" y="1204027"/>
                  </a:cubicBezTo>
                  <a:cubicBezTo>
                    <a:pt x="1871920" y="1273261"/>
                    <a:pt x="1888784" y="1355219"/>
                    <a:pt x="1907487" y="1426251"/>
                  </a:cubicBezTo>
                  <a:cubicBezTo>
                    <a:pt x="1912802" y="1446488"/>
                    <a:pt x="1918730" y="1467470"/>
                    <a:pt x="1924453" y="1487758"/>
                  </a:cubicBezTo>
                  <a:cubicBezTo>
                    <a:pt x="1947040" y="1567651"/>
                    <a:pt x="1970343" y="1650273"/>
                    <a:pt x="1976475" y="1742084"/>
                  </a:cubicBezTo>
                  <a:cubicBezTo>
                    <a:pt x="1985775" y="1881757"/>
                    <a:pt x="1948574" y="2009370"/>
                    <a:pt x="1871817" y="2101425"/>
                  </a:cubicBezTo>
                  <a:close/>
                </a:path>
              </a:pathLst>
            </a:custGeom>
            <a:solidFill>
              <a:schemeClr val="dk2"/>
            </a:solidFill>
            <a:ln>
              <a:noFill/>
            </a:ln>
            <a:effectLst>
              <a:outerShdw blurRad="42863" dist="28575" dir="136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5732595" y="2445620"/>
              <a:ext cx="2157279" cy="2251324"/>
            </a:xfrm>
            <a:custGeom>
              <a:avLst/>
              <a:gdLst/>
              <a:ahLst/>
              <a:cxnLst/>
              <a:rect l="l" t="t" r="r" b="b"/>
              <a:pathLst>
                <a:path w="2338514" h="2345129" extrusionOk="0">
                  <a:moveTo>
                    <a:pt x="1615306" y="1960108"/>
                  </a:moveTo>
                  <a:cubicBezTo>
                    <a:pt x="1617861" y="1957451"/>
                    <a:pt x="1355706" y="2244892"/>
                    <a:pt x="1348552" y="2253130"/>
                  </a:cubicBezTo>
                  <a:cubicBezTo>
                    <a:pt x="1348552" y="2253130"/>
                    <a:pt x="6399" y="1133099"/>
                    <a:pt x="6399" y="1133099"/>
                  </a:cubicBezTo>
                  <a:cubicBezTo>
                    <a:pt x="-39766" y="896249"/>
                    <a:pt x="168823" y="666647"/>
                    <a:pt x="471635" y="572015"/>
                  </a:cubicBezTo>
                  <a:cubicBezTo>
                    <a:pt x="749632" y="467634"/>
                    <a:pt x="1062379" y="669549"/>
                    <a:pt x="1306137" y="522221"/>
                  </a:cubicBezTo>
                  <a:cubicBezTo>
                    <a:pt x="1433074" y="423083"/>
                    <a:pt x="1479885" y="306957"/>
                    <a:pt x="1577797" y="180469"/>
                  </a:cubicBezTo>
                  <a:cubicBezTo>
                    <a:pt x="1725891" y="-14947"/>
                    <a:pt x="2031790" y="-91999"/>
                    <a:pt x="2137776" y="157095"/>
                  </a:cubicBezTo>
                  <a:cubicBezTo>
                    <a:pt x="2298748" y="608298"/>
                    <a:pt x="1410692" y="844636"/>
                    <a:pt x="1660378" y="1404749"/>
                  </a:cubicBezTo>
                  <a:cubicBezTo>
                    <a:pt x="1681228" y="1481944"/>
                    <a:pt x="1702793" y="1561755"/>
                    <a:pt x="1707494" y="1647209"/>
                  </a:cubicBezTo>
                  <a:cubicBezTo>
                    <a:pt x="1714240" y="1769691"/>
                    <a:pt x="1681432" y="1880808"/>
                    <a:pt x="1615306" y="1960108"/>
                  </a:cubicBezTo>
                  <a:close/>
                </a:path>
              </a:pathLst>
            </a:custGeom>
            <a:solidFill>
              <a:srgbClr val="0100A2">
                <a:alpha val="66880"/>
              </a:srgbClr>
            </a:solidFill>
            <a:ln>
              <a:noFill/>
            </a:ln>
            <a:effectLst>
              <a:outerShdw blurRad="42863" dist="28575" dir="136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5744475" y="2569820"/>
              <a:ext cx="2010208" cy="2023614"/>
            </a:xfrm>
            <a:custGeom>
              <a:avLst/>
              <a:gdLst/>
              <a:ahLst/>
              <a:cxnLst/>
              <a:rect l="l" t="t" r="r" b="b"/>
              <a:pathLst>
                <a:path w="2083117" h="2107931" extrusionOk="0">
                  <a:moveTo>
                    <a:pt x="1716202" y="18506"/>
                  </a:moveTo>
                  <a:cubicBezTo>
                    <a:pt x="1477451" y="105411"/>
                    <a:pt x="1433912" y="445109"/>
                    <a:pt x="1219384" y="554887"/>
                  </a:cubicBezTo>
                  <a:cubicBezTo>
                    <a:pt x="1163581" y="578128"/>
                    <a:pt x="1104097" y="568480"/>
                    <a:pt x="1046455" y="558781"/>
                  </a:cubicBezTo>
                  <a:cubicBezTo>
                    <a:pt x="646527" y="447531"/>
                    <a:pt x="280368" y="593561"/>
                    <a:pt x="0" y="935252"/>
                  </a:cubicBezTo>
                  <a:cubicBezTo>
                    <a:pt x="84340" y="914249"/>
                    <a:pt x="1235635" y="1923919"/>
                    <a:pt x="1318523" y="1982258"/>
                  </a:cubicBezTo>
                  <a:cubicBezTo>
                    <a:pt x="1318523" y="1982268"/>
                    <a:pt x="1459565" y="2021443"/>
                    <a:pt x="1459565" y="2021443"/>
                  </a:cubicBezTo>
                  <a:cubicBezTo>
                    <a:pt x="1788256" y="1693754"/>
                    <a:pt x="1445155" y="1287715"/>
                    <a:pt x="1511588" y="969113"/>
                  </a:cubicBezTo>
                  <a:cubicBezTo>
                    <a:pt x="1538366" y="862309"/>
                    <a:pt x="1614815" y="774178"/>
                    <a:pt x="1695658" y="698526"/>
                  </a:cubicBezTo>
                  <a:cubicBezTo>
                    <a:pt x="1776400" y="622863"/>
                    <a:pt x="1865216" y="553753"/>
                    <a:pt x="1929400" y="463578"/>
                  </a:cubicBezTo>
                  <a:cubicBezTo>
                    <a:pt x="2083117" y="281479"/>
                    <a:pt x="2018830" y="-86488"/>
                    <a:pt x="1716202" y="18506"/>
                  </a:cubicBezTo>
                  <a:close/>
                </a:path>
              </a:pathLst>
            </a:custGeom>
            <a:solidFill>
              <a:srgbClr val="005ACD">
                <a:alpha val="51880"/>
              </a:srgbClr>
            </a:solidFill>
            <a:ln>
              <a:noFill/>
            </a:ln>
            <a:effectLst>
              <a:outerShdw blurRad="42863" dist="28575" dir="136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5833395" y="2720300"/>
              <a:ext cx="1785762" cy="1905071"/>
            </a:xfrm>
            <a:custGeom>
              <a:avLst/>
              <a:gdLst/>
              <a:ahLst/>
              <a:cxnLst/>
              <a:rect l="l" t="t" r="r" b="b"/>
              <a:pathLst>
                <a:path w="1803800" h="1929186" extrusionOk="0">
                  <a:moveTo>
                    <a:pt x="1220621" y="1816904"/>
                  </a:moveTo>
                  <a:lnTo>
                    <a:pt x="65748" y="853185"/>
                  </a:lnTo>
                  <a:lnTo>
                    <a:pt x="0" y="820572"/>
                  </a:lnTo>
                  <a:cubicBezTo>
                    <a:pt x="59544" y="760353"/>
                    <a:pt x="136402" y="694114"/>
                    <a:pt x="228622" y="638453"/>
                  </a:cubicBezTo>
                  <a:cubicBezTo>
                    <a:pt x="391128" y="540296"/>
                    <a:pt x="560583" y="499997"/>
                    <a:pt x="732287" y="518690"/>
                  </a:cubicBezTo>
                  <a:cubicBezTo>
                    <a:pt x="739748" y="519497"/>
                    <a:pt x="746186" y="519446"/>
                    <a:pt x="749968" y="519405"/>
                  </a:cubicBezTo>
                  <a:lnTo>
                    <a:pt x="751296" y="519395"/>
                  </a:lnTo>
                  <a:cubicBezTo>
                    <a:pt x="779096" y="520213"/>
                    <a:pt x="807714" y="522880"/>
                    <a:pt x="838069" y="525701"/>
                  </a:cubicBezTo>
                  <a:cubicBezTo>
                    <a:pt x="927395" y="534000"/>
                    <a:pt x="1028578" y="543403"/>
                    <a:pt x="1126899" y="502449"/>
                  </a:cubicBezTo>
                  <a:cubicBezTo>
                    <a:pt x="1188017" y="477000"/>
                    <a:pt x="1242697" y="434626"/>
                    <a:pt x="1294208" y="372915"/>
                  </a:cubicBezTo>
                  <a:cubicBezTo>
                    <a:pt x="1336112" y="322692"/>
                    <a:pt x="1369430" y="267900"/>
                    <a:pt x="1401728" y="214907"/>
                  </a:cubicBezTo>
                  <a:lnTo>
                    <a:pt x="1402954" y="212944"/>
                  </a:lnTo>
                  <a:cubicBezTo>
                    <a:pt x="1425030" y="176713"/>
                    <a:pt x="1446391" y="146225"/>
                    <a:pt x="1468569" y="119764"/>
                  </a:cubicBezTo>
                  <a:cubicBezTo>
                    <a:pt x="1512006" y="67660"/>
                    <a:pt x="1556670" y="32747"/>
                    <a:pt x="1605012" y="13022"/>
                  </a:cubicBezTo>
                  <a:cubicBezTo>
                    <a:pt x="1696997" y="-24447"/>
                    <a:pt x="1754129" y="25062"/>
                    <a:pt x="1776921" y="83880"/>
                  </a:cubicBezTo>
                  <a:cubicBezTo>
                    <a:pt x="1803800" y="153185"/>
                    <a:pt x="1768029" y="259386"/>
                    <a:pt x="1718767" y="328456"/>
                  </a:cubicBezTo>
                  <a:cubicBezTo>
                    <a:pt x="1711203" y="339065"/>
                    <a:pt x="1702822" y="349929"/>
                    <a:pt x="1693727" y="360732"/>
                  </a:cubicBezTo>
                  <a:cubicBezTo>
                    <a:pt x="1693727" y="360732"/>
                    <a:pt x="1693727" y="360732"/>
                    <a:pt x="1693727" y="360743"/>
                  </a:cubicBezTo>
                  <a:cubicBezTo>
                    <a:pt x="1654582" y="407665"/>
                    <a:pt x="1607567" y="449783"/>
                    <a:pt x="1557794" y="494375"/>
                  </a:cubicBezTo>
                  <a:cubicBezTo>
                    <a:pt x="1537865" y="512251"/>
                    <a:pt x="1517219" y="530750"/>
                    <a:pt x="1496983" y="549668"/>
                  </a:cubicBezTo>
                  <a:cubicBezTo>
                    <a:pt x="1460291" y="583968"/>
                    <a:pt x="1429936" y="615702"/>
                    <a:pt x="1404078" y="646681"/>
                  </a:cubicBezTo>
                  <a:cubicBezTo>
                    <a:pt x="1343777" y="719021"/>
                    <a:pt x="1305349" y="790340"/>
                    <a:pt x="1286747" y="864704"/>
                  </a:cubicBezTo>
                  <a:cubicBezTo>
                    <a:pt x="1257824" y="980144"/>
                    <a:pt x="1280411" y="1096770"/>
                    <a:pt x="1303407" y="1185484"/>
                  </a:cubicBezTo>
                  <a:cubicBezTo>
                    <a:pt x="1308721" y="1206333"/>
                    <a:pt x="1314547" y="1227122"/>
                    <a:pt x="1320066" y="1247225"/>
                  </a:cubicBezTo>
                  <a:cubicBezTo>
                    <a:pt x="1338769" y="1314711"/>
                    <a:pt x="1356451" y="1378456"/>
                    <a:pt x="1360335" y="1442058"/>
                  </a:cubicBezTo>
                  <a:cubicBezTo>
                    <a:pt x="1361254" y="1457450"/>
                    <a:pt x="1363298" y="1474518"/>
                    <a:pt x="1365445" y="1492578"/>
                  </a:cubicBezTo>
                  <a:cubicBezTo>
                    <a:pt x="1376994" y="1587782"/>
                    <a:pt x="1397435" y="1785517"/>
                    <a:pt x="1298807" y="1904739"/>
                  </a:cubicBezTo>
                  <a:lnTo>
                    <a:pt x="1220621" y="1816904"/>
                  </a:lnTo>
                  <a:close/>
                </a:path>
              </a:pathLst>
            </a:custGeom>
            <a:solidFill>
              <a:srgbClr val="307DE0">
                <a:alpha val="58130"/>
              </a:srgbClr>
            </a:solidFill>
            <a:ln>
              <a:noFill/>
            </a:ln>
            <a:effectLst>
              <a:outerShdw blurRad="42863" dist="28575" dir="136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5918355" y="2826860"/>
              <a:ext cx="1596677" cy="1712746"/>
            </a:xfrm>
            <a:custGeom>
              <a:avLst/>
              <a:gdLst/>
              <a:ahLst/>
              <a:cxnLst/>
              <a:rect l="l" t="t" r="r" b="b"/>
              <a:pathLst>
                <a:path w="1646059" h="1779476" extrusionOk="0">
                  <a:moveTo>
                    <a:pt x="0" y="764977"/>
                  </a:moveTo>
                  <a:cubicBezTo>
                    <a:pt x="440145" y="255047"/>
                    <a:pt x="940642" y="863461"/>
                    <a:pt x="1312667" y="253166"/>
                  </a:cubicBezTo>
                  <a:cubicBezTo>
                    <a:pt x="1353344" y="191496"/>
                    <a:pt x="1384721" y="122998"/>
                    <a:pt x="1434903" y="67920"/>
                  </a:cubicBezTo>
                  <a:cubicBezTo>
                    <a:pt x="1550088" y="-65150"/>
                    <a:pt x="1646059" y="13588"/>
                    <a:pt x="1566952" y="163788"/>
                  </a:cubicBezTo>
                  <a:cubicBezTo>
                    <a:pt x="1530158" y="234350"/>
                    <a:pt x="1467813" y="287855"/>
                    <a:pt x="1409863" y="340490"/>
                  </a:cubicBezTo>
                  <a:cubicBezTo>
                    <a:pt x="1270354" y="459967"/>
                    <a:pt x="1129005" y="596533"/>
                    <a:pt x="1080662" y="779571"/>
                  </a:cubicBezTo>
                  <a:cubicBezTo>
                    <a:pt x="991949" y="1097694"/>
                    <a:pt x="1248380" y="1402284"/>
                    <a:pt x="1137692" y="1714326"/>
                  </a:cubicBezTo>
                  <a:lnTo>
                    <a:pt x="0" y="764977"/>
                  </a:lnTo>
                  <a:close/>
                </a:path>
              </a:pathLst>
            </a:custGeom>
            <a:solidFill>
              <a:srgbClr val="E7E7E7">
                <a:alpha val="28130"/>
              </a:srgbClr>
            </a:solidFill>
            <a:ln>
              <a:noFill/>
            </a:ln>
            <a:effectLst>
              <a:outerShdw blurRad="42863" dist="28575" dir="136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 name="Google Shape;353;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354"/>
        <p:cNvGrpSpPr/>
        <p:nvPr/>
      </p:nvGrpSpPr>
      <p:grpSpPr>
        <a:xfrm>
          <a:off x="0" y="0"/>
          <a:ext cx="0" cy="0"/>
          <a:chOff x="0" y="0"/>
          <a:chExt cx="0" cy="0"/>
        </a:xfrm>
      </p:grpSpPr>
      <p:sp>
        <p:nvSpPr>
          <p:cNvPr id="355" name="Google Shape;355;p26"/>
          <p:cNvSpPr txBox="1">
            <a:spLocks noGrp="1"/>
          </p:cNvSpPr>
          <p:nvPr>
            <p:ph type="title"/>
          </p:nvPr>
        </p:nvSpPr>
        <p:spPr>
          <a:xfrm>
            <a:off x="724275" y="463300"/>
            <a:ext cx="7695600" cy="5595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356" name="Google Shape;356;p26"/>
          <p:cNvGrpSpPr/>
          <p:nvPr/>
        </p:nvGrpSpPr>
        <p:grpSpPr>
          <a:xfrm>
            <a:off x="-1082010" y="-940091"/>
            <a:ext cx="11337984" cy="2959183"/>
            <a:chOff x="-1082010" y="-940091"/>
            <a:chExt cx="11337984" cy="2959183"/>
          </a:xfrm>
        </p:grpSpPr>
        <p:grpSp>
          <p:nvGrpSpPr>
            <p:cNvPr id="357" name="Google Shape;357;p26"/>
            <p:cNvGrpSpPr/>
            <p:nvPr/>
          </p:nvGrpSpPr>
          <p:grpSpPr>
            <a:xfrm rot="-2072644">
              <a:off x="-758017" y="-412989"/>
              <a:ext cx="2451450" cy="1904979"/>
              <a:chOff x="-382956" y="-545327"/>
              <a:chExt cx="2895376" cy="2249946"/>
            </a:xfrm>
          </p:grpSpPr>
          <p:sp>
            <p:nvSpPr>
              <p:cNvPr id="358" name="Google Shape;358;p26"/>
              <p:cNvSpPr/>
              <p:nvPr/>
            </p:nvSpPr>
            <p:spPr>
              <a:xfrm flipH="1">
                <a:off x="-382956" y="-545327"/>
                <a:ext cx="2895376" cy="2249946"/>
              </a:xfrm>
              <a:custGeom>
                <a:avLst/>
                <a:gdLst/>
                <a:ahLst/>
                <a:cxnLst/>
                <a:rect l="l" t="t" r="r" b="b"/>
                <a:pathLst>
                  <a:path w="1762786" h="1325447" extrusionOk="0">
                    <a:moveTo>
                      <a:pt x="192194" y="102737"/>
                    </a:moveTo>
                    <a:cubicBezTo>
                      <a:pt x="60472" y="241298"/>
                      <a:pt x="-96739" y="656614"/>
                      <a:pt x="76406" y="794301"/>
                    </a:cubicBezTo>
                    <a:cubicBezTo>
                      <a:pt x="196200" y="889554"/>
                      <a:pt x="422154" y="783372"/>
                      <a:pt x="547212" y="736423"/>
                    </a:cubicBezTo>
                    <a:cubicBezTo>
                      <a:pt x="671953" y="689589"/>
                      <a:pt x="845783" y="628799"/>
                      <a:pt x="973865" y="684200"/>
                    </a:cubicBezTo>
                    <a:cubicBezTo>
                      <a:pt x="1153685" y="761977"/>
                      <a:pt x="1138640" y="1062198"/>
                      <a:pt x="1259211" y="1199204"/>
                    </a:cubicBezTo>
                    <a:cubicBezTo>
                      <a:pt x="1364563" y="1318906"/>
                      <a:pt x="1542890" y="1325447"/>
                      <a:pt x="1666047" y="1232676"/>
                    </a:cubicBezTo>
                    <a:cubicBezTo>
                      <a:pt x="1621363" y="1024280"/>
                      <a:pt x="1579336" y="815343"/>
                      <a:pt x="1531065" y="607711"/>
                    </a:cubicBezTo>
                    <a:cubicBezTo>
                      <a:pt x="1507977" y="508424"/>
                      <a:pt x="1488395" y="407654"/>
                      <a:pt x="1457355" y="310440"/>
                    </a:cubicBezTo>
                    <a:cubicBezTo>
                      <a:pt x="1423229" y="203595"/>
                      <a:pt x="1379363" y="114051"/>
                      <a:pt x="1370696" y="0"/>
                    </a:cubicBezTo>
                    <a:cubicBezTo>
                      <a:pt x="960170" y="68147"/>
                      <a:pt x="602341" y="32403"/>
                      <a:pt x="192194" y="102737"/>
                    </a:cubicBezTo>
                    <a:close/>
                  </a:path>
                </a:pathLst>
              </a:custGeom>
              <a:solidFill>
                <a:schemeClr val="dk2"/>
              </a:solidFill>
              <a:ln>
                <a:noFill/>
              </a:ln>
              <a:effectLst>
                <a:outerShdw blurRad="57150" dist="28575" dir="6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flipH="1">
                <a:off x="-359372" y="-215576"/>
                <a:ext cx="2740215" cy="1784691"/>
              </a:xfrm>
              <a:custGeom>
                <a:avLst/>
                <a:gdLst/>
                <a:ahLst/>
                <a:cxnLst/>
                <a:rect l="l" t="t" r="r" b="b"/>
                <a:pathLst>
                  <a:path w="1665784" h="1086570" extrusionOk="0">
                    <a:moveTo>
                      <a:pt x="1358688" y="0"/>
                    </a:moveTo>
                    <a:lnTo>
                      <a:pt x="174820" y="0"/>
                    </a:lnTo>
                    <a:cubicBezTo>
                      <a:pt x="34217" y="81686"/>
                      <a:pt x="-88858" y="441950"/>
                      <a:pt x="86494" y="528639"/>
                    </a:cubicBezTo>
                    <a:cubicBezTo>
                      <a:pt x="339502" y="653725"/>
                      <a:pt x="666414" y="391221"/>
                      <a:pt x="925473" y="491754"/>
                    </a:cubicBezTo>
                    <a:cubicBezTo>
                      <a:pt x="1073302" y="549121"/>
                      <a:pt x="1091760" y="772822"/>
                      <a:pt x="1163589" y="892923"/>
                    </a:cubicBezTo>
                    <a:cubicBezTo>
                      <a:pt x="1250381" y="1038033"/>
                      <a:pt x="1477981" y="1086570"/>
                      <a:pt x="1576926" y="926691"/>
                    </a:cubicBezTo>
                    <a:cubicBezTo>
                      <a:pt x="1537127" y="732952"/>
                      <a:pt x="1495550" y="539703"/>
                      <a:pt x="1453237" y="346506"/>
                    </a:cubicBezTo>
                    <a:cubicBezTo>
                      <a:pt x="1427185" y="227572"/>
                      <a:pt x="1387796" y="115391"/>
                      <a:pt x="1358688" y="0"/>
                    </a:cubicBezTo>
                    <a:close/>
                  </a:path>
                </a:pathLst>
              </a:custGeom>
              <a:solidFill>
                <a:srgbClr val="0100A2">
                  <a:alpha val="66880"/>
                </a:srgbClr>
              </a:solidFill>
              <a:ln>
                <a:noFill/>
              </a:ln>
              <a:effectLst>
                <a:outerShdw blurRad="57150" dist="28575" dir="6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6"/>
              <p:cNvSpPr/>
              <p:nvPr/>
            </p:nvSpPr>
            <p:spPr>
              <a:xfrm flipH="1">
                <a:off x="-298330" y="-351295"/>
                <a:ext cx="2492170" cy="1704922"/>
              </a:xfrm>
              <a:custGeom>
                <a:avLst/>
                <a:gdLst/>
                <a:ahLst/>
                <a:cxnLst/>
                <a:rect l="l" t="t" r="r" b="b"/>
                <a:pathLst>
                  <a:path w="1533643" h="1105298" extrusionOk="0">
                    <a:moveTo>
                      <a:pt x="1210281" y="93460"/>
                    </a:moveTo>
                    <a:cubicBezTo>
                      <a:pt x="1200203" y="62915"/>
                      <a:pt x="1193601" y="31631"/>
                      <a:pt x="1188807" y="0"/>
                    </a:cubicBezTo>
                    <a:lnTo>
                      <a:pt x="170624" y="0"/>
                    </a:lnTo>
                    <a:cubicBezTo>
                      <a:pt x="168825" y="312"/>
                      <a:pt x="167026" y="610"/>
                      <a:pt x="165227" y="922"/>
                    </a:cubicBezTo>
                    <a:cubicBezTo>
                      <a:pt x="69032" y="107136"/>
                      <a:pt x="-100066" y="359085"/>
                      <a:pt x="78200" y="471454"/>
                    </a:cubicBezTo>
                    <a:cubicBezTo>
                      <a:pt x="300066" y="611300"/>
                      <a:pt x="595305" y="395289"/>
                      <a:pt x="834034" y="471697"/>
                    </a:cubicBezTo>
                    <a:cubicBezTo>
                      <a:pt x="960175" y="512068"/>
                      <a:pt x="985992" y="655674"/>
                      <a:pt x="1038853" y="759030"/>
                    </a:cubicBezTo>
                    <a:cubicBezTo>
                      <a:pt x="1109803" y="897782"/>
                      <a:pt x="1317565" y="1105298"/>
                      <a:pt x="1433577" y="882390"/>
                    </a:cubicBezTo>
                    <a:cubicBezTo>
                      <a:pt x="1389507" y="697993"/>
                      <a:pt x="1349678" y="511879"/>
                      <a:pt x="1297676" y="329490"/>
                    </a:cubicBezTo>
                    <a:cubicBezTo>
                      <a:pt x="1274394" y="247816"/>
                      <a:pt x="1236680" y="173491"/>
                      <a:pt x="1210281" y="93459"/>
                    </a:cubicBezTo>
                    <a:close/>
                  </a:path>
                </a:pathLst>
              </a:custGeom>
              <a:solidFill>
                <a:srgbClr val="005ACD">
                  <a:alpha val="51880"/>
                </a:srgbClr>
              </a:solidFill>
              <a:ln>
                <a:noFill/>
              </a:ln>
              <a:effectLst>
                <a:outerShdw blurRad="57150" dist="28575" dir="6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flipH="1">
                <a:off x="-343357" y="-356924"/>
                <a:ext cx="2322675" cy="1394085"/>
              </a:xfrm>
              <a:custGeom>
                <a:avLst/>
                <a:gdLst/>
                <a:ahLst/>
                <a:cxnLst/>
                <a:rect l="l" t="t" r="r" b="b"/>
                <a:pathLst>
                  <a:path w="1422772" h="879549" extrusionOk="0">
                    <a:moveTo>
                      <a:pt x="149241" y="0"/>
                    </a:moveTo>
                    <a:cubicBezTo>
                      <a:pt x="16783" y="92076"/>
                      <a:pt x="-84870" y="295981"/>
                      <a:pt x="103238" y="391313"/>
                    </a:cubicBezTo>
                    <a:cubicBezTo>
                      <a:pt x="321261" y="501801"/>
                      <a:pt x="575772" y="335509"/>
                      <a:pt x="802850" y="408202"/>
                    </a:cubicBezTo>
                    <a:cubicBezTo>
                      <a:pt x="918535" y="445233"/>
                      <a:pt x="933682" y="567828"/>
                      <a:pt x="992307" y="656183"/>
                    </a:cubicBezTo>
                    <a:cubicBezTo>
                      <a:pt x="1083197" y="793154"/>
                      <a:pt x="1224935" y="879549"/>
                      <a:pt x="1337902" y="708164"/>
                    </a:cubicBezTo>
                    <a:cubicBezTo>
                      <a:pt x="1290285" y="470474"/>
                      <a:pt x="1218803" y="237253"/>
                      <a:pt x="1172187" y="1"/>
                    </a:cubicBezTo>
                    <a:lnTo>
                      <a:pt x="149241" y="1"/>
                    </a:lnTo>
                    <a:close/>
                  </a:path>
                </a:pathLst>
              </a:custGeom>
              <a:solidFill>
                <a:srgbClr val="307DE0">
                  <a:alpha val="58130"/>
                </a:srgbClr>
              </a:solidFill>
              <a:ln>
                <a:noFill/>
              </a:ln>
              <a:effectLst>
                <a:outerShdw blurRad="57150" dist="28575" dir="6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flipH="1">
                <a:off x="-251954" y="-345666"/>
                <a:ext cx="1966718" cy="1002337"/>
              </a:xfrm>
              <a:custGeom>
                <a:avLst/>
                <a:gdLst/>
                <a:ahLst/>
                <a:cxnLst/>
                <a:rect l="l" t="t" r="r" b="b"/>
                <a:pathLst>
                  <a:path w="1182988" h="625483" extrusionOk="0">
                    <a:moveTo>
                      <a:pt x="1133680" y="0"/>
                    </a:moveTo>
                    <a:lnTo>
                      <a:pt x="101577" y="0"/>
                    </a:lnTo>
                    <a:cubicBezTo>
                      <a:pt x="-7435" y="73421"/>
                      <a:pt x="-49308" y="217527"/>
                      <a:pt x="80757" y="288651"/>
                    </a:cubicBezTo>
                    <a:cubicBezTo>
                      <a:pt x="244612" y="378252"/>
                      <a:pt x="459640" y="247039"/>
                      <a:pt x="644273" y="295573"/>
                    </a:cubicBezTo>
                    <a:cubicBezTo>
                      <a:pt x="739784" y="320679"/>
                      <a:pt x="763291" y="413957"/>
                      <a:pt x="820658" y="478015"/>
                    </a:cubicBezTo>
                    <a:cubicBezTo>
                      <a:pt x="893152" y="558975"/>
                      <a:pt x="1016186" y="625483"/>
                      <a:pt x="1109489" y="527488"/>
                    </a:cubicBezTo>
                    <a:cubicBezTo>
                      <a:pt x="1062658" y="349560"/>
                      <a:pt x="1121293" y="178173"/>
                      <a:pt x="1133680" y="0"/>
                    </a:cubicBezTo>
                    <a:close/>
                  </a:path>
                </a:pathLst>
              </a:custGeom>
              <a:solidFill>
                <a:srgbClr val="E7E7E7">
                  <a:alpha val="28130"/>
                </a:srgbClr>
              </a:solidFill>
              <a:ln>
                <a:noFill/>
              </a:ln>
              <a:effectLst>
                <a:outerShdw blurRad="57150" dist="28575" dir="6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26"/>
            <p:cNvGrpSpPr/>
            <p:nvPr/>
          </p:nvGrpSpPr>
          <p:grpSpPr>
            <a:xfrm rot="2072644" flipH="1">
              <a:off x="7480533" y="-412989"/>
              <a:ext cx="2451450" cy="1904979"/>
              <a:chOff x="-382956" y="-545327"/>
              <a:chExt cx="2895376" cy="2249946"/>
            </a:xfrm>
          </p:grpSpPr>
          <p:sp>
            <p:nvSpPr>
              <p:cNvPr id="364" name="Google Shape;364;p26"/>
              <p:cNvSpPr/>
              <p:nvPr/>
            </p:nvSpPr>
            <p:spPr>
              <a:xfrm flipH="1">
                <a:off x="-382956" y="-545327"/>
                <a:ext cx="2895376" cy="2249946"/>
              </a:xfrm>
              <a:custGeom>
                <a:avLst/>
                <a:gdLst/>
                <a:ahLst/>
                <a:cxnLst/>
                <a:rect l="l" t="t" r="r" b="b"/>
                <a:pathLst>
                  <a:path w="1762786" h="1325447" extrusionOk="0">
                    <a:moveTo>
                      <a:pt x="192194" y="102737"/>
                    </a:moveTo>
                    <a:cubicBezTo>
                      <a:pt x="60472" y="241298"/>
                      <a:pt x="-96739" y="656614"/>
                      <a:pt x="76406" y="794301"/>
                    </a:cubicBezTo>
                    <a:cubicBezTo>
                      <a:pt x="196200" y="889554"/>
                      <a:pt x="422154" y="783372"/>
                      <a:pt x="547212" y="736423"/>
                    </a:cubicBezTo>
                    <a:cubicBezTo>
                      <a:pt x="671953" y="689589"/>
                      <a:pt x="845783" y="628799"/>
                      <a:pt x="973865" y="684200"/>
                    </a:cubicBezTo>
                    <a:cubicBezTo>
                      <a:pt x="1153685" y="761977"/>
                      <a:pt x="1138640" y="1062198"/>
                      <a:pt x="1259211" y="1199204"/>
                    </a:cubicBezTo>
                    <a:cubicBezTo>
                      <a:pt x="1364563" y="1318906"/>
                      <a:pt x="1542890" y="1325447"/>
                      <a:pt x="1666047" y="1232676"/>
                    </a:cubicBezTo>
                    <a:cubicBezTo>
                      <a:pt x="1621363" y="1024280"/>
                      <a:pt x="1579336" y="815343"/>
                      <a:pt x="1531065" y="607711"/>
                    </a:cubicBezTo>
                    <a:cubicBezTo>
                      <a:pt x="1507977" y="508424"/>
                      <a:pt x="1488395" y="407654"/>
                      <a:pt x="1457355" y="310440"/>
                    </a:cubicBezTo>
                    <a:cubicBezTo>
                      <a:pt x="1423229" y="203595"/>
                      <a:pt x="1379363" y="114051"/>
                      <a:pt x="1370696" y="0"/>
                    </a:cubicBezTo>
                    <a:cubicBezTo>
                      <a:pt x="960170" y="68147"/>
                      <a:pt x="602341" y="32403"/>
                      <a:pt x="192194" y="102737"/>
                    </a:cubicBezTo>
                    <a:close/>
                  </a:path>
                </a:pathLst>
              </a:custGeom>
              <a:solidFill>
                <a:schemeClr val="dk2"/>
              </a:solidFill>
              <a:ln>
                <a:noFill/>
              </a:ln>
              <a:effectLst>
                <a:outerShdw blurRad="57150" dist="28575" dir="98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p:nvPr/>
            </p:nvSpPr>
            <p:spPr>
              <a:xfrm flipH="1">
                <a:off x="-359372" y="-215576"/>
                <a:ext cx="2740215" cy="1784691"/>
              </a:xfrm>
              <a:custGeom>
                <a:avLst/>
                <a:gdLst/>
                <a:ahLst/>
                <a:cxnLst/>
                <a:rect l="l" t="t" r="r" b="b"/>
                <a:pathLst>
                  <a:path w="1665784" h="1086570" extrusionOk="0">
                    <a:moveTo>
                      <a:pt x="1358688" y="0"/>
                    </a:moveTo>
                    <a:lnTo>
                      <a:pt x="174820" y="0"/>
                    </a:lnTo>
                    <a:cubicBezTo>
                      <a:pt x="34217" y="81686"/>
                      <a:pt x="-88858" y="441950"/>
                      <a:pt x="86494" y="528639"/>
                    </a:cubicBezTo>
                    <a:cubicBezTo>
                      <a:pt x="339502" y="653725"/>
                      <a:pt x="666414" y="391221"/>
                      <a:pt x="925473" y="491754"/>
                    </a:cubicBezTo>
                    <a:cubicBezTo>
                      <a:pt x="1073302" y="549121"/>
                      <a:pt x="1091760" y="772822"/>
                      <a:pt x="1163589" y="892923"/>
                    </a:cubicBezTo>
                    <a:cubicBezTo>
                      <a:pt x="1250381" y="1038033"/>
                      <a:pt x="1477981" y="1086570"/>
                      <a:pt x="1576926" y="926691"/>
                    </a:cubicBezTo>
                    <a:cubicBezTo>
                      <a:pt x="1537127" y="732952"/>
                      <a:pt x="1495550" y="539703"/>
                      <a:pt x="1453237" y="346506"/>
                    </a:cubicBezTo>
                    <a:cubicBezTo>
                      <a:pt x="1427185" y="227572"/>
                      <a:pt x="1387796" y="115391"/>
                      <a:pt x="1358688" y="0"/>
                    </a:cubicBezTo>
                    <a:close/>
                  </a:path>
                </a:pathLst>
              </a:custGeom>
              <a:solidFill>
                <a:srgbClr val="0100A2">
                  <a:alpha val="66880"/>
                </a:srgbClr>
              </a:solidFill>
              <a:ln>
                <a:noFill/>
              </a:ln>
              <a:effectLst>
                <a:outerShdw blurRad="57150" dist="28575" dir="98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p:nvPr/>
            </p:nvSpPr>
            <p:spPr>
              <a:xfrm flipH="1">
                <a:off x="-298330" y="-351295"/>
                <a:ext cx="2492170" cy="1704922"/>
              </a:xfrm>
              <a:custGeom>
                <a:avLst/>
                <a:gdLst/>
                <a:ahLst/>
                <a:cxnLst/>
                <a:rect l="l" t="t" r="r" b="b"/>
                <a:pathLst>
                  <a:path w="1533643" h="1105298" extrusionOk="0">
                    <a:moveTo>
                      <a:pt x="1210281" y="93460"/>
                    </a:moveTo>
                    <a:cubicBezTo>
                      <a:pt x="1200203" y="62915"/>
                      <a:pt x="1193601" y="31631"/>
                      <a:pt x="1188807" y="0"/>
                    </a:cubicBezTo>
                    <a:lnTo>
                      <a:pt x="170624" y="0"/>
                    </a:lnTo>
                    <a:cubicBezTo>
                      <a:pt x="168825" y="312"/>
                      <a:pt x="167026" y="610"/>
                      <a:pt x="165227" y="922"/>
                    </a:cubicBezTo>
                    <a:cubicBezTo>
                      <a:pt x="69032" y="107136"/>
                      <a:pt x="-100066" y="359085"/>
                      <a:pt x="78200" y="471454"/>
                    </a:cubicBezTo>
                    <a:cubicBezTo>
                      <a:pt x="300066" y="611300"/>
                      <a:pt x="595305" y="395289"/>
                      <a:pt x="834034" y="471697"/>
                    </a:cubicBezTo>
                    <a:cubicBezTo>
                      <a:pt x="960175" y="512068"/>
                      <a:pt x="985992" y="655674"/>
                      <a:pt x="1038853" y="759030"/>
                    </a:cubicBezTo>
                    <a:cubicBezTo>
                      <a:pt x="1109803" y="897782"/>
                      <a:pt x="1317565" y="1105298"/>
                      <a:pt x="1433577" y="882390"/>
                    </a:cubicBezTo>
                    <a:cubicBezTo>
                      <a:pt x="1389507" y="697993"/>
                      <a:pt x="1349678" y="511879"/>
                      <a:pt x="1297676" y="329490"/>
                    </a:cubicBezTo>
                    <a:cubicBezTo>
                      <a:pt x="1274394" y="247816"/>
                      <a:pt x="1236680" y="173491"/>
                      <a:pt x="1210281" y="93459"/>
                    </a:cubicBezTo>
                    <a:close/>
                  </a:path>
                </a:pathLst>
              </a:custGeom>
              <a:solidFill>
                <a:srgbClr val="005ACD">
                  <a:alpha val="51880"/>
                </a:srgbClr>
              </a:solidFill>
              <a:ln>
                <a:noFill/>
              </a:ln>
              <a:effectLst>
                <a:outerShdw blurRad="57150" dist="28575" dir="98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flipH="1">
                <a:off x="-343357" y="-356924"/>
                <a:ext cx="2322675" cy="1394085"/>
              </a:xfrm>
              <a:custGeom>
                <a:avLst/>
                <a:gdLst/>
                <a:ahLst/>
                <a:cxnLst/>
                <a:rect l="l" t="t" r="r" b="b"/>
                <a:pathLst>
                  <a:path w="1422772" h="879549" extrusionOk="0">
                    <a:moveTo>
                      <a:pt x="149241" y="0"/>
                    </a:moveTo>
                    <a:cubicBezTo>
                      <a:pt x="16783" y="92076"/>
                      <a:pt x="-84870" y="295981"/>
                      <a:pt x="103238" y="391313"/>
                    </a:cubicBezTo>
                    <a:cubicBezTo>
                      <a:pt x="321261" y="501801"/>
                      <a:pt x="575772" y="335509"/>
                      <a:pt x="802850" y="408202"/>
                    </a:cubicBezTo>
                    <a:cubicBezTo>
                      <a:pt x="918535" y="445233"/>
                      <a:pt x="933682" y="567828"/>
                      <a:pt x="992307" y="656183"/>
                    </a:cubicBezTo>
                    <a:cubicBezTo>
                      <a:pt x="1083197" y="793154"/>
                      <a:pt x="1224935" y="879549"/>
                      <a:pt x="1337902" y="708164"/>
                    </a:cubicBezTo>
                    <a:cubicBezTo>
                      <a:pt x="1290285" y="470474"/>
                      <a:pt x="1218803" y="237253"/>
                      <a:pt x="1172187" y="1"/>
                    </a:cubicBezTo>
                    <a:lnTo>
                      <a:pt x="149241" y="1"/>
                    </a:lnTo>
                    <a:close/>
                  </a:path>
                </a:pathLst>
              </a:custGeom>
              <a:solidFill>
                <a:srgbClr val="307DE0">
                  <a:alpha val="58130"/>
                </a:srgbClr>
              </a:solidFill>
              <a:ln>
                <a:noFill/>
              </a:ln>
              <a:effectLst>
                <a:outerShdw blurRad="57150" dist="28575" dir="98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flipH="1">
                <a:off x="-251954" y="-345666"/>
                <a:ext cx="1966718" cy="1002337"/>
              </a:xfrm>
              <a:custGeom>
                <a:avLst/>
                <a:gdLst/>
                <a:ahLst/>
                <a:cxnLst/>
                <a:rect l="l" t="t" r="r" b="b"/>
                <a:pathLst>
                  <a:path w="1182988" h="625483" extrusionOk="0">
                    <a:moveTo>
                      <a:pt x="1133680" y="0"/>
                    </a:moveTo>
                    <a:lnTo>
                      <a:pt x="101577" y="0"/>
                    </a:lnTo>
                    <a:cubicBezTo>
                      <a:pt x="-7435" y="73421"/>
                      <a:pt x="-49308" y="217527"/>
                      <a:pt x="80757" y="288651"/>
                    </a:cubicBezTo>
                    <a:cubicBezTo>
                      <a:pt x="244612" y="378252"/>
                      <a:pt x="459640" y="247039"/>
                      <a:pt x="644273" y="295573"/>
                    </a:cubicBezTo>
                    <a:cubicBezTo>
                      <a:pt x="739784" y="320679"/>
                      <a:pt x="763291" y="413957"/>
                      <a:pt x="820658" y="478015"/>
                    </a:cubicBezTo>
                    <a:cubicBezTo>
                      <a:pt x="893152" y="558975"/>
                      <a:pt x="1016186" y="625483"/>
                      <a:pt x="1109489" y="527488"/>
                    </a:cubicBezTo>
                    <a:cubicBezTo>
                      <a:pt x="1062658" y="349560"/>
                      <a:pt x="1121293" y="178173"/>
                      <a:pt x="1133680" y="0"/>
                    </a:cubicBezTo>
                    <a:close/>
                  </a:path>
                </a:pathLst>
              </a:custGeom>
              <a:solidFill>
                <a:srgbClr val="E7E7E7">
                  <a:alpha val="28130"/>
                </a:srgbClr>
              </a:solidFill>
              <a:ln>
                <a:noFill/>
              </a:ln>
              <a:effectLst>
                <a:outerShdw blurRad="57150" dist="28575" dir="98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9" name="Google Shape;369;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370"/>
        <p:cNvGrpSpPr/>
        <p:nvPr/>
      </p:nvGrpSpPr>
      <p:grpSpPr>
        <a:xfrm>
          <a:off x="0" y="0"/>
          <a:ext cx="0" cy="0"/>
          <a:chOff x="0" y="0"/>
          <a:chExt cx="0" cy="0"/>
        </a:xfrm>
      </p:grpSpPr>
      <p:sp>
        <p:nvSpPr>
          <p:cNvPr id="371" name="Google Shape;371;p27"/>
          <p:cNvSpPr txBox="1">
            <a:spLocks noGrp="1"/>
          </p:cNvSpPr>
          <p:nvPr>
            <p:ph type="title"/>
          </p:nvPr>
        </p:nvSpPr>
        <p:spPr>
          <a:xfrm>
            <a:off x="724275" y="463300"/>
            <a:ext cx="7695600" cy="5595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372" name="Google Shape;372;p27"/>
          <p:cNvGrpSpPr/>
          <p:nvPr/>
        </p:nvGrpSpPr>
        <p:grpSpPr>
          <a:xfrm rot="4531821" flipH="1">
            <a:off x="6817484" y="2929223"/>
            <a:ext cx="1511415" cy="4630056"/>
            <a:chOff x="660104" y="206490"/>
            <a:chExt cx="1374282" cy="4209965"/>
          </a:xfrm>
        </p:grpSpPr>
        <p:sp>
          <p:nvSpPr>
            <p:cNvPr id="373" name="Google Shape;373;p27"/>
            <p:cNvSpPr/>
            <p:nvPr/>
          </p:nvSpPr>
          <p:spPr>
            <a:xfrm rot="5400000">
              <a:off x="-656758" y="1649105"/>
              <a:ext cx="4008005" cy="1374282"/>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chemeClr val="dk2"/>
            </a:solidFill>
            <a:ln>
              <a:noFill/>
            </a:ln>
            <a:effectLst>
              <a:outerShdw blurRad="57150" dist="19050" dir="203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rot="5400000">
              <a:off x="-710601" y="1805478"/>
              <a:ext cx="4008005" cy="121394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100A2">
                <a:alpha val="66880"/>
              </a:srgbClr>
            </a:solidFill>
            <a:ln>
              <a:noFill/>
            </a:ln>
            <a:effectLst>
              <a:outerShdw blurRad="57150" dist="19050" dir="203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rot="5400000">
              <a:off x="-748738" y="1768860"/>
              <a:ext cx="4008005" cy="1053616"/>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05ACD">
                <a:alpha val="51880"/>
              </a:srgbClr>
            </a:solidFill>
            <a:ln>
              <a:noFill/>
            </a:ln>
            <a:effectLst>
              <a:outerShdw blurRad="57150" dist="19050" dir="203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rot="5400000">
              <a:off x="-761168" y="1962998"/>
              <a:ext cx="4008005" cy="82456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307DE0">
                <a:alpha val="58130"/>
              </a:srgbClr>
            </a:solidFill>
            <a:ln>
              <a:noFill/>
            </a:ln>
            <a:effectLst>
              <a:outerShdw blurRad="57150" dist="19050" dir="203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rot="5400000">
              <a:off x="-808084" y="1894735"/>
              <a:ext cx="4008005" cy="631515"/>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E7E7E7">
                <a:alpha val="28130"/>
              </a:srgbClr>
            </a:solidFill>
            <a:ln>
              <a:noFill/>
            </a:ln>
            <a:effectLst>
              <a:outerShdw blurRad="57150" dist="19050" dir="203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TITLE_ONLY_2_1">
    <p:spTree>
      <p:nvGrpSpPr>
        <p:cNvPr id="1" name="Shape 379"/>
        <p:cNvGrpSpPr/>
        <p:nvPr/>
      </p:nvGrpSpPr>
      <p:grpSpPr>
        <a:xfrm>
          <a:off x="0" y="0"/>
          <a:ext cx="0" cy="0"/>
          <a:chOff x="0" y="0"/>
          <a:chExt cx="0" cy="0"/>
        </a:xfrm>
      </p:grpSpPr>
      <p:sp>
        <p:nvSpPr>
          <p:cNvPr id="380" name="Google Shape;380;p28"/>
          <p:cNvSpPr txBox="1">
            <a:spLocks noGrp="1"/>
          </p:cNvSpPr>
          <p:nvPr>
            <p:ph type="title"/>
          </p:nvPr>
        </p:nvSpPr>
        <p:spPr>
          <a:xfrm>
            <a:off x="724275" y="463300"/>
            <a:ext cx="7695600" cy="5595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381" name="Google Shape;381;p28"/>
          <p:cNvGrpSpPr/>
          <p:nvPr/>
        </p:nvGrpSpPr>
        <p:grpSpPr>
          <a:xfrm rot="-1023751">
            <a:off x="-763545" y="1192058"/>
            <a:ext cx="1511446" cy="4630152"/>
            <a:chOff x="660104" y="206490"/>
            <a:chExt cx="1374282" cy="4209965"/>
          </a:xfrm>
        </p:grpSpPr>
        <p:sp>
          <p:nvSpPr>
            <p:cNvPr id="382" name="Google Shape;382;p28"/>
            <p:cNvSpPr/>
            <p:nvPr/>
          </p:nvSpPr>
          <p:spPr>
            <a:xfrm rot="5400000">
              <a:off x="-656758" y="1649105"/>
              <a:ext cx="4008005" cy="1374282"/>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chemeClr val="dk2"/>
            </a:solidFill>
            <a:ln>
              <a:noFill/>
            </a:ln>
            <a:effectLst>
              <a:outerShdw blurRad="57150" dist="19050" dir="203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8"/>
            <p:cNvSpPr/>
            <p:nvPr/>
          </p:nvSpPr>
          <p:spPr>
            <a:xfrm rot="5400000">
              <a:off x="-710601" y="1805478"/>
              <a:ext cx="4008005" cy="121394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100A2">
                <a:alpha val="66880"/>
              </a:srgbClr>
            </a:solidFill>
            <a:ln>
              <a:noFill/>
            </a:ln>
            <a:effectLst>
              <a:outerShdw blurRad="57150" dist="19050" dir="203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8"/>
            <p:cNvSpPr/>
            <p:nvPr/>
          </p:nvSpPr>
          <p:spPr>
            <a:xfrm rot="5400000">
              <a:off x="-748738" y="1768860"/>
              <a:ext cx="4008005" cy="1053616"/>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05ACD">
                <a:alpha val="51880"/>
              </a:srgbClr>
            </a:solidFill>
            <a:ln>
              <a:noFill/>
            </a:ln>
            <a:effectLst>
              <a:outerShdw blurRad="57150" dist="19050" dir="203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8"/>
            <p:cNvSpPr/>
            <p:nvPr/>
          </p:nvSpPr>
          <p:spPr>
            <a:xfrm rot="5400000">
              <a:off x="-761168" y="1962998"/>
              <a:ext cx="4008005" cy="82456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307DE0">
                <a:alpha val="58130"/>
              </a:srgbClr>
            </a:solidFill>
            <a:ln>
              <a:noFill/>
            </a:ln>
            <a:effectLst>
              <a:outerShdw blurRad="57150" dist="19050" dir="203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8"/>
            <p:cNvSpPr/>
            <p:nvPr/>
          </p:nvSpPr>
          <p:spPr>
            <a:xfrm rot="5400000">
              <a:off x="-808084" y="1894735"/>
              <a:ext cx="4008005" cy="631515"/>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E7E7E7">
                <a:alpha val="28130"/>
              </a:srgbClr>
            </a:solidFill>
            <a:ln>
              <a:noFill/>
            </a:ln>
            <a:effectLst>
              <a:outerShdw blurRad="57150" dist="19050" dir="203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88"/>
        <p:cNvGrpSpPr/>
        <p:nvPr/>
      </p:nvGrpSpPr>
      <p:grpSpPr>
        <a:xfrm>
          <a:off x="0" y="0"/>
          <a:ext cx="0" cy="0"/>
          <a:chOff x="0" y="0"/>
          <a:chExt cx="0" cy="0"/>
        </a:xfrm>
      </p:grpSpPr>
      <p:sp>
        <p:nvSpPr>
          <p:cNvPr id="389" name="Google Shape;389;p29"/>
          <p:cNvSpPr txBox="1">
            <a:spLocks noGrp="1"/>
          </p:cNvSpPr>
          <p:nvPr>
            <p:ph type="title"/>
          </p:nvPr>
        </p:nvSpPr>
        <p:spPr>
          <a:xfrm>
            <a:off x="2945700" y="537214"/>
            <a:ext cx="3252600" cy="7620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sz="4500"/>
            </a:lvl1pPr>
            <a:lvl2pPr lvl="1" algn="l" rtl="0">
              <a:spcBef>
                <a:spcPts val="0"/>
              </a:spcBef>
              <a:spcAft>
                <a:spcPts val="0"/>
              </a:spcAft>
              <a:buSzPts val="3300"/>
              <a:buNone/>
              <a:defRPr/>
            </a:lvl2pPr>
            <a:lvl3pPr lvl="2" algn="l" rtl="0">
              <a:spcBef>
                <a:spcPts val="0"/>
              </a:spcBef>
              <a:spcAft>
                <a:spcPts val="0"/>
              </a:spcAft>
              <a:buSzPts val="3300"/>
              <a:buNone/>
              <a:defRPr/>
            </a:lvl3pPr>
            <a:lvl4pPr lvl="3" algn="l" rtl="0">
              <a:spcBef>
                <a:spcPts val="0"/>
              </a:spcBef>
              <a:spcAft>
                <a:spcPts val="0"/>
              </a:spcAft>
              <a:buSzPts val="3300"/>
              <a:buNone/>
              <a:defRPr/>
            </a:lvl4pPr>
            <a:lvl5pPr lvl="4" algn="l" rtl="0">
              <a:spcBef>
                <a:spcPts val="0"/>
              </a:spcBef>
              <a:spcAft>
                <a:spcPts val="0"/>
              </a:spcAft>
              <a:buSzPts val="3300"/>
              <a:buNone/>
              <a:defRPr/>
            </a:lvl5pPr>
            <a:lvl6pPr lvl="5" algn="l" rtl="0">
              <a:spcBef>
                <a:spcPts val="0"/>
              </a:spcBef>
              <a:spcAft>
                <a:spcPts val="0"/>
              </a:spcAft>
              <a:buSzPts val="3300"/>
              <a:buNone/>
              <a:defRPr/>
            </a:lvl6pPr>
            <a:lvl7pPr lvl="6" algn="l" rtl="0">
              <a:spcBef>
                <a:spcPts val="0"/>
              </a:spcBef>
              <a:spcAft>
                <a:spcPts val="0"/>
              </a:spcAft>
              <a:buSzPts val="3300"/>
              <a:buNone/>
              <a:defRPr/>
            </a:lvl7pPr>
            <a:lvl8pPr lvl="7" algn="l" rtl="0">
              <a:spcBef>
                <a:spcPts val="0"/>
              </a:spcBef>
              <a:spcAft>
                <a:spcPts val="0"/>
              </a:spcAft>
              <a:buSzPts val="3300"/>
              <a:buNone/>
              <a:defRPr/>
            </a:lvl8pPr>
            <a:lvl9pPr lvl="8" algn="l" rtl="0">
              <a:spcBef>
                <a:spcPts val="0"/>
              </a:spcBef>
              <a:spcAft>
                <a:spcPts val="0"/>
              </a:spcAft>
              <a:buSzPts val="3300"/>
              <a:buNone/>
              <a:defRPr/>
            </a:lvl9pPr>
          </a:lstStyle>
          <a:p>
            <a:endParaRPr/>
          </a:p>
        </p:txBody>
      </p:sp>
      <p:sp>
        <p:nvSpPr>
          <p:cNvPr id="390" name="Google Shape;390;p29"/>
          <p:cNvSpPr txBox="1">
            <a:spLocks noGrp="1"/>
          </p:cNvSpPr>
          <p:nvPr>
            <p:ph type="subTitle" idx="1"/>
          </p:nvPr>
        </p:nvSpPr>
        <p:spPr>
          <a:xfrm>
            <a:off x="2945700" y="1225089"/>
            <a:ext cx="3246000" cy="118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4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391" name="Google Shape;391;p29"/>
          <p:cNvSpPr txBox="1"/>
          <p:nvPr/>
        </p:nvSpPr>
        <p:spPr>
          <a:xfrm>
            <a:off x="2113025" y="4102475"/>
            <a:ext cx="4917900" cy="480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100">
                <a:solidFill>
                  <a:schemeClr val="dk1"/>
                </a:solidFill>
                <a:latin typeface="Lexend"/>
                <a:ea typeface="Lexend"/>
                <a:cs typeface="Lexend"/>
                <a:sym typeface="Lexend"/>
              </a:rPr>
              <a:t>CREDITS: This presentation template was created by </a:t>
            </a:r>
            <a:r>
              <a:rPr lang="en" sz="1100" b="1" u="sng">
                <a:solidFill>
                  <a:schemeClr val="accent2"/>
                </a:solidFill>
                <a:latin typeface="Lexend"/>
                <a:ea typeface="Lexend"/>
                <a:cs typeface="Lexend"/>
                <a:sym typeface="Lexend"/>
                <a:hlinkClick r:id="rId2">
                  <a:extLst>
                    <a:ext uri="{A12FA001-AC4F-418D-AE19-62706E023703}">
                      <ahyp:hlinkClr xmlns:ahyp="http://schemas.microsoft.com/office/drawing/2018/hyperlinkcolor" val="tx"/>
                    </a:ext>
                  </a:extLst>
                </a:hlinkClick>
              </a:rPr>
              <a:t>Slidesgo</a:t>
            </a:r>
            <a:r>
              <a:rPr lang="en" sz="1100">
                <a:solidFill>
                  <a:schemeClr val="dk1"/>
                </a:solidFill>
                <a:latin typeface="Lexend"/>
                <a:ea typeface="Lexend"/>
                <a:cs typeface="Lexend"/>
                <a:sym typeface="Lexend"/>
              </a:rPr>
              <a:t>, and includes icons by </a:t>
            </a:r>
            <a:r>
              <a:rPr lang="en" sz="1100" b="1" u="sng">
                <a:solidFill>
                  <a:schemeClr val="accent2"/>
                </a:solidFill>
                <a:latin typeface="Lexend"/>
                <a:ea typeface="Lexend"/>
                <a:cs typeface="Lexend"/>
                <a:sym typeface="Lexend"/>
                <a:hlinkClick r:id="rId3">
                  <a:extLst>
                    <a:ext uri="{A12FA001-AC4F-418D-AE19-62706E023703}">
                      <ahyp:hlinkClr xmlns:ahyp="http://schemas.microsoft.com/office/drawing/2018/hyperlinkcolor" val="tx"/>
                    </a:ext>
                  </a:extLst>
                </a:hlinkClick>
              </a:rPr>
              <a:t>Flaticon</a:t>
            </a:r>
            <a:r>
              <a:rPr lang="en" sz="1100" b="1">
                <a:solidFill>
                  <a:schemeClr val="accent2"/>
                </a:solidFill>
                <a:latin typeface="Lexend"/>
                <a:ea typeface="Lexend"/>
                <a:cs typeface="Lexend"/>
                <a:sym typeface="Lexend"/>
              </a:rPr>
              <a:t> </a:t>
            </a:r>
            <a:r>
              <a:rPr lang="en" sz="1100">
                <a:solidFill>
                  <a:schemeClr val="dk1"/>
                </a:solidFill>
                <a:latin typeface="Lexend"/>
                <a:ea typeface="Lexend"/>
                <a:cs typeface="Lexend"/>
                <a:sym typeface="Lexend"/>
              </a:rPr>
              <a:t>and infographics &amp; images by </a:t>
            </a:r>
            <a:r>
              <a:rPr lang="en" sz="1100" b="1" u="sng">
                <a:solidFill>
                  <a:schemeClr val="accent2"/>
                </a:solidFill>
                <a:latin typeface="Lexend"/>
                <a:ea typeface="Lexend"/>
                <a:cs typeface="Lexend"/>
                <a:sym typeface="Lexend"/>
                <a:hlinkClick r:id="rId4">
                  <a:extLst>
                    <a:ext uri="{A12FA001-AC4F-418D-AE19-62706E023703}">
                      <ahyp:hlinkClr xmlns:ahyp="http://schemas.microsoft.com/office/drawing/2018/hyperlinkcolor" val="tx"/>
                    </a:ext>
                  </a:extLst>
                </a:hlinkClick>
              </a:rPr>
              <a:t>Freepik</a:t>
            </a:r>
            <a:endParaRPr sz="1100" b="1" u="sng">
              <a:solidFill>
                <a:schemeClr val="accent2"/>
              </a:solidFill>
              <a:latin typeface="Lexend"/>
              <a:ea typeface="Lexend"/>
              <a:cs typeface="Lexend"/>
              <a:sym typeface="Lexend"/>
            </a:endParaRPr>
          </a:p>
        </p:txBody>
      </p:sp>
      <p:grpSp>
        <p:nvGrpSpPr>
          <p:cNvPr id="392" name="Google Shape;392;p29"/>
          <p:cNvGrpSpPr/>
          <p:nvPr/>
        </p:nvGrpSpPr>
        <p:grpSpPr>
          <a:xfrm>
            <a:off x="-2991793" y="-962690"/>
            <a:ext cx="13248197" cy="7633815"/>
            <a:chOff x="-2991793" y="-962690"/>
            <a:chExt cx="13248197" cy="7633815"/>
          </a:xfrm>
        </p:grpSpPr>
        <p:grpSp>
          <p:nvGrpSpPr>
            <p:cNvPr id="393" name="Google Shape;393;p29"/>
            <p:cNvGrpSpPr/>
            <p:nvPr/>
          </p:nvGrpSpPr>
          <p:grpSpPr>
            <a:xfrm rot="1255682" flipH="1">
              <a:off x="6667025" y="-464864"/>
              <a:ext cx="3249616" cy="2502564"/>
              <a:chOff x="-359372" y="-433852"/>
              <a:chExt cx="2921588" cy="2249946"/>
            </a:xfrm>
          </p:grpSpPr>
          <p:sp>
            <p:nvSpPr>
              <p:cNvPr id="394" name="Google Shape;394;p29"/>
              <p:cNvSpPr/>
              <p:nvPr/>
            </p:nvSpPr>
            <p:spPr>
              <a:xfrm flipH="1">
                <a:off x="-333160" y="-433852"/>
                <a:ext cx="2895376" cy="2249946"/>
              </a:xfrm>
              <a:custGeom>
                <a:avLst/>
                <a:gdLst/>
                <a:ahLst/>
                <a:cxnLst/>
                <a:rect l="l" t="t" r="r" b="b"/>
                <a:pathLst>
                  <a:path w="1762786" h="1325447" extrusionOk="0">
                    <a:moveTo>
                      <a:pt x="192194" y="102737"/>
                    </a:moveTo>
                    <a:cubicBezTo>
                      <a:pt x="60472" y="241298"/>
                      <a:pt x="-96739" y="656614"/>
                      <a:pt x="76406" y="794301"/>
                    </a:cubicBezTo>
                    <a:cubicBezTo>
                      <a:pt x="196200" y="889554"/>
                      <a:pt x="422154" y="783372"/>
                      <a:pt x="547212" y="736423"/>
                    </a:cubicBezTo>
                    <a:cubicBezTo>
                      <a:pt x="671953" y="689589"/>
                      <a:pt x="845783" y="628799"/>
                      <a:pt x="973865" y="684200"/>
                    </a:cubicBezTo>
                    <a:cubicBezTo>
                      <a:pt x="1153685" y="761977"/>
                      <a:pt x="1138640" y="1062198"/>
                      <a:pt x="1259211" y="1199204"/>
                    </a:cubicBezTo>
                    <a:cubicBezTo>
                      <a:pt x="1364563" y="1318906"/>
                      <a:pt x="1542890" y="1325447"/>
                      <a:pt x="1666047" y="1232676"/>
                    </a:cubicBezTo>
                    <a:cubicBezTo>
                      <a:pt x="1621363" y="1024280"/>
                      <a:pt x="1579336" y="815343"/>
                      <a:pt x="1531065" y="607711"/>
                    </a:cubicBezTo>
                    <a:cubicBezTo>
                      <a:pt x="1507977" y="508424"/>
                      <a:pt x="1488395" y="407654"/>
                      <a:pt x="1457355" y="310440"/>
                    </a:cubicBezTo>
                    <a:cubicBezTo>
                      <a:pt x="1423229" y="203595"/>
                      <a:pt x="1379363" y="114051"/>
                      <a:pt x="1370696" y="0"/>
                    </a:cubicBezTo>
                    <a:cubicBezTo>
                      <a:pt x="960170" y="68147"/>
                      <a:pt x="602341" y="32403"/>
                      <a:pt x="192194" y="102737"/>
                    </a:cubicBezTo>
                    <a:close/>
                  </a:path>
                </a:pathLst>
              </a:custGeom>
              <a:solidFill>
                <a:schemeClr val="dk2"/>
              </a:solidFill>
              <a:ln>
                <a:noFill/>
              </a:ln>
              <a:effectLst>
                <a:outerShdw blurRad="57150" dist="2857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flipH="1">
                <a:off x="-359372" y="-215576"/>
                <a:ext cx="2740215" cy="1784691"/>
              </a:xfrm>
              <a:custGeom>
                <a:avLst/>
                <a:gdLst/>
                <a:ahLst/>
                <a:cxnLst/>
                <a:rect l="l" t="t" r="r" b="b"/>
                <a:pathLst>
                  <a:path w="1665784" h="1086570" extrusionOk="0">
                    <a:moveTo>
                      <a:pt x="1358688" y="0"/>
                    </a:moveTo>
                    <a:lnTo>
                      <a:pt x="174820" y="0"/>
                    </a:lnTo>
                    <a:cubicBezTo>
                      <a:pt x="34217" y="81686"/>
                      <a:pt x="-88858" y="441950"/>
                      <a:pt x="86494" y="528639"/>
                    </a:cubicBezTo>
                    <a:cubicBezTo>
                      <a:pt x="339502" y="653725"/>
                      <a:pt x="666414" y="391221"/>
                      <a:pt x="925473" y="491754"/>
                    </a:cubicBezTo>
                    <a:cubicBezTo>
                      <a:pt x="1073302" y="549121"/>
                      <a:pt x="1091760" y="772822"/>
                      <a:pt x="1163589" y="892923"/>
                    </a:cubicBezTo>
                    <a:cubicBezTo>
                      <a:pt x="1250381" y="1038033"/>
                      <a:pt x="1477981" y="1086570"/>
                      <a:pt x="1576926" y="926691"/>
                    </a:cubicBezTo>
                    <a:cubicBezTo>
                      <a:pt x="1537127" y="732952"/>
                      <a:pt x="1495550" y="539703"/>
                      <a:pt x="1453237" y="346506"/>
                    </a:cubicBezTo>
                    <a:cubicBezTo>
                      <a:pt x="1427185" y="227572"/>
                      <a:pt x="1387796" y="115391"/>
                      <a:pt x="1358688" y="0"/>
                    </a:cubicBezTo>
                    <a:close/>
                  </a:path>
                </a:pathLst>
              </a:custGeom>
              <a:solidFill>
                <a:srgbClr val="0100A2">
                  <a:alpha val="66880"/>
                </a:srgbClr>
              </a:solidFill>
              <a:ln>
                <a:noFill/>
              </a:ln>
              <a:effectLst>
                <a:outerShdw blurRad="57150" dist="2857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flipH="1">
                <a:off x="-298330" y="-351295"/>
                <a:ext cx="2492170" cy="1704922"/>
              </a:xfrm>
              <a:custGeom>
                <a:avLst/>
                <a:gdLst/>
                <a:ahLst/>
                <a:cxnLst/>
                <a:rect l="l" t="t" r="r" b="b"/>
                <a:pathLst>
                  <a:path w="1533643" h="1105298" extrusionOk="0">
                    <a:moveTo>
                      <a:pt x="1210281" y="93460"/>
                    </a:moveTo>
                    <a:cubicBezTo>
                      <a:pt x="1200203" y="62915"/>
                      <a:pt x="1193601" y="31631"/>
                      <a:pt x="1188807" y="0"/>
                    </a:cubicBezTo>
                    <a:lnTo>
                      <a:pt x="170624" y="0"/>
                    </a:lnTo>
                    <a:cubicBezTo>
                      <a:pt x="168825" y="312"/>
                      <a:pt x="167026" y="610"/>
                      <a:pt x="165227" y="922"/>
                    </a:cubicBezTo>
                    <a:cubicBezTo>
                      <a:pt x="69032" y="107136"/>
                      <a:pt x="-100066" y="359085"/>
                      <a:pt x="78200" y="471454"/>
                    </a:cubicBezTo>
                    <a:cubicBezTo>
                      <a:pt x="300066" y="611300"/>
                      <a:pt x="595305" y="395289"/>
                      <a:pt x="834034" y="471697"/>
                    </a:cubicBezTo>
                    <a:cubicBezTo>
                      <a:pt x="960175" y="512068"/>
                      <a:pt x="985992" y="655674"/>
                      <a:pt x="1038853" y="759030"/>
                    </a:cubicBezTo>
                    <a:cubicBezTo>
                      <a:pt x="1109803" y="897782"/>
                      <a:pt x="1317565" y="1105298"/>
                      <a:pt x="1433577" y="882390"/>
                    </a:cubicBezTo>
                    <a:cubicBezTo>
                      <a:pt x="1389507" y="697993"/>
                      <a:pt x="1349678" y="511879"/>
                      <a:pt x="1297676" y="329490"/>
                    </a:cubicBezTo>
                    <a:cubicBezTo>
                      <a:pt x="1274394" y="247816"/>
                      <a:pt x="1236680" y="173491"/>
                      <a:pt x="1210281" y="93459"/>
                    </a:cubicBezTo>
                    <a:close/>
                  </a:path>
                </a:pathLst>
              </a:custGeom>
              <a:solidFill>
                <a:srgbClr val="005ACD">
                  <a:alpha val="51880"/>
                </a:srgbClr>
              </a:solidFill>
              <a:ln>
                <a:noFill/>
              </a:ln>
              <a:effectLst>
                <a:outerShdw blurRad="57150" dist="2857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flipH="1">
                <a:off x="-343357" y="-356924"/>
                <a:ext cx="2322675" cy="1394085"/>
              </a:xfrm>
              <a:custGeom>
                <a:avLst/>
                <a:gdLst/>
                <a:ahLst/>
                <a:cxnLst/>
                <a:rect l="l" t="t" r="r" b="b"/>
                <a:pathLst>
                  <a:path w="1422772" h="879549" extrusionOk="0">
                    <a:moveTo>
                      <a:pt x="149241" y="0"/>
                    </a:moveTo>
                    <a:cubicBezTo>
                      <a:pt x="16783" y="92076"/>
                      <a:pt x="-84870" y="295981"/>
                      <a:pt x="103238" y="391313"/>
                    </a:cubicBezTo>
                    <a:cubicBezTo>
                      <a:pt x="321261" y="501801"/>
                      <a:pt x="575772" y="335509"/>
                      <a:pt x="802850" y="408202"/>
                    </a:cubicBezTo>
                    <a:cubicBezTo>
                      <a:pt x="918535" y="445233"/>
                      <a:pt x="933682" y="567828"/>
                      <a:pt x="992307" y="656183"/>
                    </a:cubicBezTo>
                    <a:cubicBezTo>
                      <a:pt x="1083197" y="793154"/>
                      <a:pt x="1224935" y="879549"/>
                      <a:pt x="1337902" y="708164"/>
                    </a:cubicBezTo>
                    <a:cubicBezTo>
                      <a:pt x="1290285" y="470474"/>
                      <a:pt x="1218803" y="237253"/>
                      <a:pt x="1172187" y="1"/>
                    </a:cubicBezTo>
                    <a:lnTo>
                      <a:pt x="149241" y="1"/>
                    </a:lnTo>
                    <a:close/>
                  </a:path>
                </a:pathLst>
              </a:custGeom>
              <a:solidFill>
                <a:srgbClr val="307DE0">
                  <a:alpha val="58130"/>
                </a:srgbClr>
              </a:solidFill>
              <a:ln>
                <a:noFill/>
              </a:ln>
              <a:effectLst>
                <a:outerShdw blurRad="57150" dist="2857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flipH="1">
                <a:off x="-251954" y="-345666"/>
                <a:ext cx="1966718" cy="1002337"/>
              </a:xfrm>
              <a:custGeom>
                <a:avLst/>
                <a:gdLst/>
                <a:ahLst/>
                <a:cxnLst/>
                <a:rect l="l" t="t" r="r" b="b"/>
                <a:pathLst>
                  <a:path w="1182988" h="625483" extrusionOk="0">
                    <a:moveTo>
                      <a:pt x="1133680" y="0"/>
                    </a:moveTo>
                    <a:lnTo>
                      <a:pt x="101577" y="0"/>
                    </a:lnTo>
                    <a:cubicBezTo>
                      <a:pt x="-7435" y="73421"/>
                      <a:pt x="-49308" y="217527"/>
                      <a:pt x="80757" y="288651"/>
                    </a:cubicBezTo>
                    <a:cubicBezTo>
                      <a:pt x="244612" y="378252"/>
                      <a:pt x="459640" y="247039"/>
                      <a:pt x="644273" y="295573"/>
                    </a:cubicBezTo>
                    <a:cubicBezTo>
                      <a:pt x="739784" y="320679"/>
                      <a:pt x="763291" y="413957"/>
                      <a:pt x="820658" y="478015"/>
                    </a:cubicBezTo>
                    <a:cubicBezTo>
                      <a:pt x="893152" y="558975"/>
                      <a:pt x="1016186" y="625483"/>
                      <a:pt x="1109489" y="527488"/>
                    </a:cubicBezTo>
                    <a:cubicBezTo>
                      <a:pt x="1062658" y="349560"/>
                      <a:pt x="1121293" y="178173"/>
                      <a:pt x="1133680" y="0"/>
                    </a:cubicBezTo>
                    <a:close/>
                  </a:path>
                </a:pathLst>
              </a:custGeom>
              <a:solidFill>
                <a:srgbClr val="E7E7E7">
                  <a:alpha val="28130"/>
                </a:srgbClr>
              </a:solidFill>
              <a:ln>
                <a:noFill/>
              </a:ln>
              <a:effectLst>
                <a:outerShdw blurRad="57150" dist="2857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29"/>
            <p:cNvGrpSpPr/>
            <p:nvPr/>
          </p:nvGrpSpPr>
          <p:grpSpPr>
            <a:xfrm rot="-7864917" flipH="1">
              <a:off x="-2367380" y="1416984"/>
              <a:ext cx="5149300" cy="3998999"/>
              <a:chOff x="-455556" y="-549308"/>
              <a:chExt cx="3084876" cy="2395745"/>
            </a:xfrm>
          </p:grpSpPr>
          <p:sp>
            <p:nvSpPr>
              <p:cNvPr id="400" name="Google Shape;400;p29"/>
              <p:cNvSpPr/>
              <p:nvPr/>
            </p:nvSpPr>
            <p:spPr>
              <a:xfrm flipH="1">
                <a:off x="-455556" y="-549308"/>
                <a:ext cx="3084876" cy="2395745"/>
              </a:xfrm>
              <a:custGeom>
                <a:avLst/>
                <a:gdLst/>
                <a:ahLst/>
                <a:cxnLst/>
                <a:rect l="l" t="t" r="r" b="b"/>
                <a:pathLst>
                  <a:path w="1762786" h="1325447" extrusionOk="0">
                    <a:moveTo>
                      <a:pt x="192194" y="102737"/>
                    </a:moveTo>
                    <a:cubicBezTo>
                      <a:pt x="60472" y="241298"/>
                      <a:pt x="-96739" y="656614"/>
                      <a:pt x="76406" y="794301"/>
                    </a:cubicBezTo>
                    <a:cubicBezTo>
                      <a:pt x="196200" y="889554"/>
                      <a:pt x="422154" y="783372"/>
                      <a:pt x="547212" y="736423"/>
                    </a:cubicBezTo>
                    <a:cubicBezTo>
                      <a:pt x="671953" y="689589"/>
                      <a:pt x="845783" y="628799"/>
                      <a:pt x="973865" y="684200"/>
                    </a:cubicBezTo>
                    <a:cubicBezTo>
                      <a:pt x="1153685" y="761977"/>
                      <a:pt x="1138640" y="1062198"/>
                      <a:pt x="1259211" y="1199204"/>
                    </a:cubicBezTo>
                    <a:cubicBezTo>
                      <a:pt x="1364563" y="1318906"/>
                      <a:pt x="1542890" y="1325447"/>
                      <a:pt x="1666047" y="1232676"/>
                    </a:cubicBezTo>
                    <a:cubicBezTo>
                      <a:pt x="1621363" y="1024280"/>
                      <a:pt x="1579336" y="815343"/>
                      <a:pt x="1531065" y="607711"/>
                    </a:cubicBezTo>
                    <a:cubicBezTo>
                      <a:pt x="1507977" y="508424"/>
                      <a:pt x="1488395" y="407654"/>
                      <a:pt x="1457355" y="310440"/>
                    </a:cubicBezTo>
                    <a:cubicBezTo>
                      <a:pt x="1423229" y="203595"/>
                      <a:pt x="1379363" y="114051"/>
                      <a:pt x="1370696" y="0"/>
                    </a:cubicBezTo>
                    <a:cubicBezTo>
                      <a:pt x="960170" y="68147"/>
                      <a:pt x="602341" y="32403"/>
                      <a:pt x="192194" y="102737"/>
                    </a:cubicBezTo>
                    <a:close/>
                  </a:path>
                </a:pathLst>
              </a:custGeom>
              <a:solidFill>
                <a:schemeClr val="dk2"/>
              </a:solidFill>
              <a:ln>
                <a:noFill/>
              </a:ln>
              <a:effectLst>
                <a:outerShdw blurRad="57150" dist="28575" dir="201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flipH="1">
                <a:off x="-359372" y="-215576"/>
                <a:ext cx="2740215" cy="1784691"/>
              </a:xfrm>
              <a:custGeom>
                <a:avLst/>
                <a:gdLst/>
                <a:ahLst/>
                <a:cxnLst/>
                <a:rect l="l" t="t" r="r" b="b"/>
                <a:pathLst>
                  <a:path w="1665784" h="1086570" extrusionOk="0">
                    <a:moveTo>
                      <a:pt x="1358688" y="0"/>
                    </a:moveTo>
                    <a:lnTo>
                      <a:pt x="174820" y="0"/>
                    </a:lnTo>
                    <a:cubicBezTo>
                      <a:pt x="34217" y="81686"/>
                      <a:pt x="-88858" y="441950"/>
                      <a:pt x="86494" y="528639"/>
                    </a:cubicBezTo>
                    <a:cubicBezTo>
                      <a:pt x="339502" y="653725"/>
                      <a:pt x="666414" y="391221"/>
                      <a:pt x="925473" y="491754"/>
                    </a:cubicBezTo>
                    <a:cubicBezTo>
                      <a:pt x="1073302" y="549121"/>
                      <a:pt x="1091760" y="772822"/>
                      <a:pt x="1163589" y="892923"/>
                    </a:cubicBezTo>
                    <a:cubicBezTo>
                      <a:pt x="1250381" y="1038033"/>
                      <a:pt x="1477981" y="1086570"/>
                      <a:pt x="1576926" y="926691"/>
                    </a:cubicBezTo>
                    <a:cubicBezTo>
                      <a:pt x="1537127" y="732952"/>
                      <a:pt x="1495550" y="539703"/>
                      <a:pt x="1453237" y="346506"/>
                    </a:cubicBezTo>
                    <a:cubicBezTo>
                      <a:pt x="1427185" y="227572"/>
                      <a:pt x="1387796" y="115391"/>
                      <a:pt x="1358688" y="0"/>
                    </a:cubicBezTo>
                    <a:close/>
                  </a:path>
                </a:pathLst>
              </a:custGeom>
              <a:solidFill>
                <a:srgbClr val="0100A2">
                  <a:alpha val="66880"/>
                </a:srgbClr>
              </a:solidFill>
              <a:ln>
                <a:noFill/>
              </a:ln>
              <a:effectLst>
                <a:outerShdw blurRad="57150" dist="28575" dir="201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flipH="1">
                <a:off x="-298330" y="-351295"/>
                <a:ext cx="2492170" cy="1704922"/>
              </a:xfrm>
              <a:custGeom>
                <a:avLst/>
                <a:gdLst/>
                <a:ahLst/>
                <a:cxnLst/>
                <a:rect l="l" t="t" r="r" b="b"/>
                <a:pathLst>
                  <a:path w="1533643" h="1105298" extrusionOk="0">
                    <a:moveTo>
                      <a:pt x="1210281" y="93460"/>
                    </a:moveTo>
                    <a:cubicBezTo>
                      <a:pt x="1200203" y="62915"/>
                      <a:pt x="1193601" y="31631"/>
                      <a:pt x="1188807" y="0"/>
                    </a:cubicBezTo>
                    <a:lnTo>
                      <a:pt x="170624" y="0"/>
                    </a:lnTo>
                    <a:cubicBezTo>
                      <a:pt x="168825" y="312"/>
                      <a:pt x="167026" y="610"/>
                      <a:pt x="165227" y="922"/>
                    </a:cubicBezTo>
                    <a:cubicBezTo>
                      <a:pt x="69032" y="107136"/>
                      <a:pt x="-100066" y="359085"/>
                      <a:pt x="78200" y="471454"/>
                    </a:cubicBezTo>
                    <a:cubicBezTo>
                      <a:pt x="300066" y="611300"/>
                      <a:pt x="595305" y="395289"/>
                      <a:pt x="834034" y="471697"/>
                    </a:cubicBezTo>
                    <a:cubicBezTo>
                      <a:pt x="960175" y="512068"/>
                      <a:pt x="985992" y="655674"/>
                      <a:pt x="1038853" y="759030"/>
                    </a:cubicBezTo>
                    <a:cubicBezTo>
                      <a:pt x="1109803" y="897782"/>
                      <a:pt x="1317565" y="1105298"/>
                      <a:pt x="1433577" y="882390"/>
                    </a:cubicBezTo>
                    <a:cubicBezTo>
                      <a:pt x="1389507" y="697993"/>
                      <a:pt x="1349678" y="511879"/>
                      <a:pt x="1297676" y="329490"/>
                    </a:cubicBezTo>
                    <a:cubicBezTo>
                      <a:pt x="1274394" y="247816"/>
                      <a:pt x="1236680" y="173491"/>
                      <a:pt x="1210281" y="93459"/>
                    </a:cubicBezTo>
                    <a:close/>
                  </a:path>
                </a:pathLst>
              </a:custGeom>
              <a:solidFill>
                <a:srgbClr val="005ACD">
                  <a:alpha val="51880"/>
                </a:srgbClr>
              </a:solidFill>
              <a:ln>
                <a:noFill/>
              </a:ln>
              <a:effectLst>
                <a:outerShdw blurRad="57150" dist="28575" dir="201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flipH="1">
                <a:off x="-343357" y="-356924"/>
                <a:ext cx="2322675" cy="1394085"/>
              </a:xfrm>
              <a:custGeom>
                <a:avLst/>
                <a:gdLst/>
                <a:ahLst/>
                <a:cxnLst/>
                <a:rect l="l" t="t" r="r" b="b"/>
                <a:pathLst>
                  <a:path w="1422772" h="879549" extrusionOk="0">
                    <a:moveTo>
                      <a:pt x="149241" y="0"/>
                    </a:moveTo>
                    <a:cubicBezTo>
                      <a:pt x="16783" y="92076"/>
                      <a:pt x="-84870" y="295981"/>
                      <a:pt x="103238" y="391313"/>
                    </a:cubicBezTo>
                    <a:cubicBezTo>
                      <a:pt x="321261" y="501801"/>
                      <a:pt x="575772" y="335509"/>
                      <a:pt x="802850" y="408202"/>
                    </a:cubicBezTo>
                    <a:cubicBezTo>
                      <a:pt x="918535" y="445233"/>
                      <a:pt x="933682" y="567828"/>
                      <a:pt x="992307" y="656183"/>
                    </a:cubicBezTo>
                    <a:cubicBezTo>
                      <a:pt x="1083197" y="793154"/>
                      <a:pt x="1224935" y="879549"/>
                      <a:pt x="1337902" y="708164"/>
                    </a:cubicBezTo>
                    <a:cubicBezTo>
                      <a:pt x="1290285" y="470474"/>
                      <a:pt x="1218803" y="237253"/>
                      <a:pt x="1172187" y="1"/>
                    </a:cubicBezTo>
                    <a:lnTo>
                      <a:pt x="149241" y="1"/>
                    </a:lnTo>
                    <a:close/>
                  </a:path>
                </a:pathLst>
              </a:custGeom>
              <a:solidFill>
                <a:srgbClr val="307DE0">
                  <a:alpha val="58130"/>
                </a:srgbClr>
              </a:solidFill>
              <a:ln>
                <a:noFill/>
              </a:ln>
              <a:effectLst>
                <a:outerShdw blurRad="57150" dist="28575" dir="201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flipH="1">
                <a:off x="-251954" y="-345666"/>
                <a:ext cx="1966718" cy="1002337"/>
              </a:xfrm>
              <a:custGeom>
                <a:avLst/>
                <a:gdLst/>
                <a:ahLst/>
                <a:cxnLst/>
                <a:rect l="l" t="t" r="r" b="b"/>
                <a:pathLst>
                  <a:path w="1182988" h="625483" extrusionOk="0">
                    <a:moveTo>
                      <a:pt x="1133680" y="0"/>
                    </a:moveTo>
                    <a:lnTo>
                      <a:pt x="101577" y="0"/>
                    </a:lnTo>
                    <a:cubicBezTo>
                      <a:pt x="-7435" y="73421"/>
                      <a:pt x="-49308" y="217527"/>
                      <a:pt x="80757" y="288651"/>
                    </a:cubicBezTo>
                    <a:cubicBezTo>
                      <a:pt x="244612" y="378252"/>
                      <a:pt x="459640" y="247039"/>
                      <a:pt x="644273" y="295573"/>
                    </a:cubicBezTo>
                    <a:cubicBezTo>
                      <a:pt x="739784" y="320679"/>
                      <a:pt x="763291" y="413957"/>
                      <a:pt x="820658" y="478015"/>
                    </a:cubicBezTo>
                    <a:cubicBezTo>
                      <a:pt x="893152" y="558975"/>
                      <a:pt x="1016186" y="625483"/>
                      <a:pt x="1109489" y="527488"/>
                    </a:cubicBezTo>
                    <a:cubicBezTo>
                      <a:pt x="1062658" y="349560"/>
                      <a:pt x="1121293" y="178173"/>
                      <a:pt x="1133680" y="0"/>
                    </a:cubicBezTo>
                    <a:close/>
                  </a:path>
                </a:pathLst>
              </a:custGeom>
              <a:solidFill>
                <a:srgbClr val="E7E7E7">
                  <a:alpha val="28130"/>
                </a:srgbClr>
              </a:solidFill>
              <a:ln>
                <a:noFill/>
              </a:ln>
              <a:effectLst>
                <a:outerShdw blurRad="57150" dist="28575" dir="201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5" name="Google Shape;405;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4">
    <p:spTree>
      <p:nvGrpSpPr>
        <p:cNvPr id="1" name="Shape 406"/>
        <p:cNvGrpSpPr/>
        <p:nvPr/>
      </p:nvGrpSpPr>
      <p:grpSpPr>
        <a:xfrm>
          <a:off x="0" y="0"/>
          <a:ext cx="0" cy="0"/>
          <a:chOff x="0" y="0"/>
          <a:chExt cx="0" cy="0"/>
        </a:xfrm>
      </p:grpSpPr>
      <p:grpSp>
        <p:nvGrpSpPr>
          <p:cNvPr id="407" name="Google Shape;407;p30"/>
          <p:cNvGrpSpPr/>
          <p:nvPr/>
        </p:nvGrpSpPr>
        <p:grpSpPr>
          <a:xfrm>
            <a:off x="5361108" y="-2219224"/>
            <a:ext cx="7353375" cy="9949404"/>
            <a:chOff x="5361108" y="-2219224"/>
            <a:chExt cx="7353375" cy="9949404"/>
          </a:xfrm>
        </p:grpSpPr>
        <p:grpSp>
          <p:nvGrpSpPr>
            <p:cNvPr id="408" name="Google Shape;408;p30"/>
            <p:cNvGrpSpPr/>
            <p:nvPr/>
          </p:nvGrpSpPr>
          <p:grpSpPr>
            <a:xfrm rot="-9611870" flipH="1">
              <a:off x="5968378" y="-1725418"/>
              <a:ext cx="3529047" cy="3516475"/>
              <a:chOff x="5509450" y="2373717"/>
              <a:chExt cx="2447385" cy="2438666"/>
            </a:xfrm>
          </p:grpSpPr>
          <p:sp>
            <p:nvSpPr>
              <p:cNvPr id="409" name="Google Shape;409;p30"/>
              <p:cNvSpPr/>
              <p:nvPr/>
            </p:nvSpPr>
            <p:spPr>
              <a:xfrm>
                <a:off x="5509450" y="2373717"/>
                <a:ext cx="2447385" cy="2438666"/>
              </a:xfrm>
              <a:custGeom>
                <a:avLst/>
                <a:gdLst/>
                <a:ahLst/>
                <a:cxnLst/>
                <a:rect l="l" t="t" r="r" b="b"/>
                <a:pathLst>
                  <a:path w="2529597" h="2482103" extrusionOk="0">
                    <a:moveTo>
                      <a:pt x="1871817" y="2101425"/>
                    </a:moveTo>
                    <a:cubicBezTo>
                      <a:pt x="1863641" y="2111114"/>
                      <a:pt x="1855056" y="2120497"/>
                      <a:pt x="1846164" y="2129368"/>
                    </a:cubicBezTo>
                    <a:lnTo>
                      <a:pt x="1562137" y="2441103"/>
                    </a:lnTo>
                    <a:cubicBezTo>
                      <a:pt x="1562137" y="2441103"/>
                      <a:pt x="1553" y="1216047"/>
                      <a:pt x="817" y="1215464"/>
                    </a:cubicBezTo>
                    <a:cubicBezTo>
                      <a:pt x="-6327" y="1209853"/>
                      <a:pt x="35639" y="1124123"/>
                      <a:pt x="38807" y="1117327"/>
                    </a:cubicBezTo>
                    <a:cubicBezTo>
                      <a:pt x="76173" y="1037321"/>
                      <a:pt x="125047" y="962548"/>
                      <a:pt x="182772" y="895768"/>
                    </a:cubicBezTo>
                    <a:cubicBezTo>
                      <a:pt x="319236" y="737892"/>
                      <a:pt x="506873" y="633633"/>
                      <a:pt x="708217" y="583736"/>
                    </a:cubicBezTo>
                    <a:cubicBezTo>
                      <a:pt x="806436" y="559392"/>
                      <a:pt x="908641" y="546166"/>
                      <a:pt x="1009925" y="547270"/>
                    </a:cubicBezTo>
                    <a:cubicBezTo>
                      <a:pt x="1112130" y="548384"/>
                      <a:pt x="1216072" y="564256"/>
                      <a:pt x="1317459" y="544500"/>
                    </a:cubicBezTo>
                    <a:cubicBezTo>
                      <a:pt x="1374080" y="533442"/>
                      <a:pt x="1427534" y="510405"/>
                      <a:pt x="1471686" y="472763"/>
                    </a:cubicBezTo>
                    <a:cubicBezTo>
                      <a:pt x="1542412" y="412533"/>
                      <a:pt x="1585338" y="328818"/>
                      <a:pt x="1638279" y="254218"/>
                    </a:cubicBezTo>
                    <a:cubicBezTo>
                      <a:pt x="1688564" y="183544"/>
                      <a:pt x="1749990" y="120504"/>
                      <a:pt x="1823884" y="74563"/>
                    </a:cubicBezTo>
                    <a:cubicBezTo>
                      <a:pt x="2009896" y="-41000"/>
                      <a:pt x="2283702" y="-32200"/>
                      <a:pt x="2405224" y="171729"/>
                    </a:cubicBezTo>
                    <a:cubicBezTo>
                      <a:pt x="2523270" y="370016"/>
                      <a:pt x="2388360" y="633837"/>
                      <a:pt x="2253450" y="787931"/>
                    </a:cubicBezTo>
                    <a:cubicBezTo>
                      <a:pt x="2139492" y="918028"/>
                      <a:pt x="1932834" y="1025629"/>
                      <a:pt x="1888886" y="1204027"/>
                    </a:cubicBezTo>
                    <a:cubicBezTo>
                      <a:pt x="1871920" y="1273261"/>
                      <a:pt x="1888784" y="1355219"/>
                      <a:pt x="1907487" y="1426251"/>
                    </a:cubicBezTo>
                    <a:cubicBezTo>
                      <a:pt x="1912802" y="1446488"/>
                      <a:pt x="1918730" y="1467470"/>
                      <a:pt x="1924453" y="1487758"/>
                    </a:cubicBezTo>
                    <a:cubicBezTo>
                      <a:pt x="1947040" y="1567651"/>
                      <a:pt x="1970343" y="1650273"/>
                      <a:pt x="1976475" y="1742084"/>
                    </a:cubicBezTo>
                    <a:cubicBezTo>
                      <a:pt x="1985775" y="1881757"/>
                      <a:pt x="1948574" y="2009370"/>
                      <a:pt x="1871817" y="2101425"/>
                    </a:cubicBezTo>
                    <a:close/>
                  </a:path>
                </a:pathLst>
              </a:custGeom>
              <a:solidFill>
                <a:schemeClr val="dk2"/>
              </a:solidFill>
              <a:ln>
                <a:noFill/>
              </a:ln>
              <a:effectLst>
                <a:outerShdw blurRad="42863" dist="28575" dir="61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0"/>
              <p:cNvSpPr/>
              <p:nvPr/>
            </p:nvSpPr>
            <p:spPr>
              <a:xfrm>
                <a:off x="5732595" y="2445620"/>
                <a:ext cx="2157279" cy="2251324"/>
              </a:xfrm>
              <a:custGeom>
                <a:avLst/>
                <a:gdLst/>
                <a:ahLst/>
                <a:cxnLst/>
                <a:rect l="l" t="t" r="r" b="b"/>
                <a:pathLst>
                  <a:path w="2338514" h="2345129" extrusionOk="0">
                    <a:moveTo>
                      <a:pt x="1615306" y="1960108"/>
                    </a:moveTo>
                    <a:cubicBezTo>
                      <a:pt x="1617861" y="1957451"/>
                      <a:pt x="1355706" y="2244892"/>
                      <a:pt x="1348552" y="2253130"/>
                    </a:cubicBezTo>
                    <a:cubicBezTo>
                      <a:pt x="1348552" y="2253130"/>
                      <a:pt x="6399" y="1133099"/>
                      <a:pt x="6399" y="1133099"/>
                    </a:cubicBezTo>
                    <a:cubicBezTo>
                      <a:pt x="-39766" y="896249"/>
                      <a:pt x="168823" y="666647"/>
                      <a:pt x="471635" y="572015"/>
                    </a:cubicBezTo>
                    <a:cubicBezTo>
                      <a:pt x="749632" y="467634"/>
                      <a:pt x="1062379" y="669549"/>
                      <a:pt x="1306137" y="522221"/>
                    </a:cubicBezTo>
                    <a:cubicBezTo>
                      <a:pt x="1433074" y="423083"/>
                      <a:pt x="1479885" y="306957"/>
                      <a:pt x="1577797" y="180469"/>
                    </a:cubicBezTo>
                    <a:cubicBezTo>
                      <a:pt x="1725891" y="-14947"/>
                      <a:pt x="2031790" y="-91999"/>
                      <a:pt x="2137776" y="157095"/>
                    </a:cubicBezTo>
                    <a:cubicBezTo>
                      <a:pt x="2298748" y="608298"/>
                      <a:pt x="1410692" y="844636"/>
                      <a:pt x="1660378" y="1404749"/>
                    </a:cubicBezTo>
                    <a:cubicBezTo>
                      <a:pt x="1681228" y="1481944"/>
                      <a:pt x="1702793" y="1561755"/>
                      <a:pt x="1707494" y="1647209"/>
                    </a:cubicBezTo>
                    <a:cubicBezTo>
                      <a:pt x="1714240" y="1769691"/>
                      <a:pt x="1681432" y="1880808"/>
                      <a:pt x="1615306" y="1960108"/>
                    </a:cubicBezTo>
                    <a:close/>
                  </a:path>
                </a:pathLst>
              </a:custGeom>
              <a:solidFill>
                <a:srgbClr val="0100A2">
                  <a:alpha val="66880"/>
                </a:srgbClr>
              </a:solidFill>
              <a:ln>
                <a:noFill/>
              </a:ln>
              <a:effectLst>
                <a:outerShdw blurRad="42863" dist="28575" dir="61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0"/>
              <p:cNvSpPr/>
              <p:nvPr/>
            </p:nvSpPr>
            <p:spPr>
              <a:xfrm>
                <a:off x="5744475" y="2569820"/>
                <a:ext cx="2010208" cy="2023614"/>
              </a:xfrm>
              <a:custGeom>
                <a:avLst/>
                <a:gdLst/>
                <a:ahLst/>
                <a:cxnLst/>
                <a:rect l="l" t="t" r="r" b="b"/>
                <a:pathLst>
                  <a:path w="2083117" h="2107931" extrusionOk="0">
                    <a:moveTo>
                      <a:pt x="1716202" y="18506"/>
                    </a:moveTo>
                    <a:cubicBezTo>
                      <a:pt x="1477451" y="105411"/>
                      <a:pt x="1433912" y="445109"/>
                      <a:pt x="1219384" y="554887"/>
                    </a:cubicBezTo>
                    <a:cubicBezTo>
                      <a:pt x="1163581" y="578128"/>
                      <a:pt x="1104097" y="568480"/>
                      <a:pt x="1046455" y="558781"/>
                    </a:cubicBezTo>
                    <a:cubicBezTo>
                      <a:pt x="646527" y="447531"/>
                      <a:pt x="280368" y="593561"/>
                      <a:pt x="0" y="935252"/>
                    </a:cubicBezTo>
                    <a:cubicBezTo>
                      <a:pt x="84340" y="914249"/>
                      <a:pt x="1235635" y="1923919"/>
                      <a:pt x="1318523" y="1982258"/>
                    </a:cubicBezTo>
                    <a:cubicBezTo>
                      <a:pt x="1318523" y="1982268"/>
                      <a:pt x="1459565" y="2021443"/>
                      <a:pt x="1459565" y="2021443"/>
                    </a:cubicBezTo>
                    <a:cubicBezTo>
                      <a:pt x="1788256" y="1693754"/>
                      <a:pt x="1445155" y="1287715"/>
                      <a:pt x="1511588" y="969113"/>
                    </a:cubicBezTo>
                    <a:cubicBezTo>
                      <a:pt x="1538366" y="862309"/>
                      <a:pt x="1614815" y="774178"/>
                      <a:pt x="1695658" y="698526"/>
                    </a:cubicBezTo>
                    <a:cubicBezTo>
                      <a:pt x="1776400" y="622863"/>
                      <a:pt x="1865216" y="553753"/>
                      <a:pt x="1929400" y="463578"/>
                    </a:cubicBezTo>
                    <a:cubicBezTo>
                      <a:pt x="2083117" y="281479"/>
                      <a:pt x="2018830" y="-86488"/>
                      <a:pt x="1716202" y="18506"/>
                    </a:cubicBezTo>
                    <a:close/>
                  </a:path>
                </a:pathLst>
              </a:custGeom>
              <a:solidFill>
                <a:srgbClr val="005ACD">
                  <a:alpha val="51880"/>
                </a:srgbClr>
              </a:solidFill>
              <a:ln>
                <a:noFill/>
              </a:ln>
              <a:effectLst>
                <a:outerShdw blurRad="42863" dist="28575" dir="61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0"/>
              <p:cNvSpPr/>
              <p:nvPr/>
            </p:nvSpPr>
            <p:spPr>
              <a:xfrm>
                <a:off x="5833395" y="2720300"/>
                <a:ext cx="1785762" cy="1905071"/>
              </a:xfrm>
              <a:custGeom>
                <a:avLst/>
                <a:gdLst/>
                <a:ahLst/>
                <a:cxnLst/>
                <a:rect l="l" t="t" r="r" b="b"/>
                <a:pathLst>
                  <a:path w="1803800" h="1929186" extrusionOk="0">
                    <a:moveTo>
                      <a:pt x="1220621" y="1816904"/>
                    </a:moveTo>
                    <a:lnTo>
                      <a:pt x="65748" y="853185"/>
                    </a:lnTo>
                    <a:lnTo>
                      <a:pt x="0" y="820572"/>
                    </a:lnTo>
                    <a:cubicBezTo>
                      <a:pt x="59544" y="760353"/>
                      <a:pt x="136402" y="694114"/>
                      <a:pt x="228622" y="638453"/>
                    </a:cubicBezTo>
                    <a:cubicBezTo>
                      <a:pt x="391128" y="540296"/>
                      <a:pt x="560583" y="499997"/>
                      <a:pt x="732287" y="518690"/>
                    </a:cubicBezTo>
                    <a:cubicBezTo>
                      <a:pt x="739748" y="519497"/>
                      <a:pt x="746186" y="519446"/>
                      <a:pt x="749968" y="519405"/>
                    </a:cubicBezTo>
                    <a:lnTo>
                      <a:pt x="751296" y="519395"/>
                    </a:lnTo>
                    <a:cubicBezTo>
                      <a:pt x="779096" y="520213"/>
                      <a:pt x="807714" y="522880"/>
                      <a:pt x="838069" y="525701"/>
                    </a:cubicBezTo>
                    <a:cubicBezTo>
                      <a:pt x="927395" y="534000"/>
                      <a:pt x="1028578" y="543403"/>
                      <a:pt x="1126899" y="502449"/>
                    </a:cubicBezTo>
                    <a:cubicBezTo>
                      <a:pt x="1188017" y="477000"/>
                      <a:pt x="1242697" y="434626"/>
                      <a:pt x="1294208" y="372915"/>
                    </a:cubicBezTo>
                    <a:cubicBezTo>
                      <a:pt x="1336112" y="322692"/>
                      <a:pt x="1369430" y="267900"/>
                      <a:pt x="1401728" y="214907"/>
                    </a:cubicBezTo>
                    <a:lnTo>
                      <a:pt x="1402954" y="212944"/>
                    </a:lnTo>
                    <a:cubicBezTo>
                      <a:pt x="1425030" y="176713"/>
                      <a:pt x="1446391" y="146225"/>
                      <a:pt x="1468569" y="119764"/>
                    </a:cubicBezTo>
                    <a:cubicBezTo>
                      <a:pt x="1512006" y="67660"/>
                      <a:pt x="1556670" y="32747"/>
                      <a:pt x="1605012" y="13022"/>
                    </a:cubicBezTo>
                    <a:cubicBezTo>
                      <a:pt x="1696997" y="-24447"/>
                      <a:pt x="1754129" y="25062"/>
                      <a:pt x="1776921" y="83880"/>
                    </a:cubicBezTo>
                    <a:cubicBezTo>
                      <a:pt x="1803800" y="153185"/>
                      <a:pt x="1768029" y="259386"/>
                      <a:pt x="1718767" y="328456"/>
                    </a:cubicBezTo>
                    <a:cubicBezTo>
                      <a:pt x="1711203" y="339065"/>
                      <a:pt x="1702822" y="349929"/>
                      <a:pt x="1693727" y="360732"/>
                    </a:cubicBezTo>
                    <a:cubicBezTo>
                      <a:pt x="1693727" y="360732"/>
                      <a:pt x="1693727" y="360732"/>
                      <a:pt x="1693727" y="360743"/>
                    </a:cubicBezTo>
                    <a:cubicBezTo>
                      <a:pt x="1654582" y="407665"/>
                      <a:pt x="1607567" y="449783"/>
                      <a:pt x="1557794" y="494375"/>
                    </a:cubicBezTo>
                    <a:cubicBezTo>
                      <a:pt x="1537865" y="512251"/>
                      <a:pt x="1517219" y="530750"/>
                      <a:pt x="1496983" y="549668"/>
                    </a:cubicBezTo>
                    <a:cubicBezTo>
                      <a:pt x="1460291" y="583968"/>
                      <a:pt x="1429936" y="615702"/>
                      <a:pt x="1404078" y="646681"/>
                    </a:cubicBezTo>
                    <a:cubicBezTo>
                      <a:pt x="1343777" y="719021"/>
                      <a:pt x="1305349" y="790340"/>
                      <a:pt x="1286747" y="864704"/>
                    </a:cubicBezTo>
                    <a:cubicBezTo>
                      <a:pt x="1257824" y="980144"/>
                      <a:pt x="1280411" y="1096770"/>
                      <a:pt x="1303407" y="1185484"/>
                    </a:cubicBezTo>
                    <a:cubicBezTo>
                      <a:pt x="1308721" y="1206333"/>
                      <a:pt x="1314547" y="1227122"/>
                      <a:pt x="1320066" y="1247225"/>
                    </a:cubicBezTo>
                    <a:cubicBezTo>
                      <a:pt x="1338769" y="1314711"/>
                      <a:pt x="1356451" y="1378456"/>
                      <a:pt x="1360335" y="1442058"/>
                    </a:cubicBezTo>
                    <a:cubicBezTo>
                      <a:pt x="1361254" y="1457450"/>
                      <a:pt x="1363298" y="1474518"/>
                      <a:pt x="1365445" y="1492578"/>
                    </a:cubicBezTo>
                    <a:cubicBezTo>
                      <a:pt x="1376994" y="1587782"/>
                      <a:pt x="1397435" y="1785517"/>
                      <a:pt x="1298807" y="1904739"/>
                    </a:cubicBezTo>
                    <a:lnTo>
                      <a:pt x="1220621" y="1816904"/>
                    </a:lnTo>
                    <a:close/>
                  </a:path>
                </a:pathLst>
              </a:custGeom>
              <a:solidFill>
                <a:srgbClr val="307DE0">
                  <a:alpha val="58130"/>
                </a:srgbClr>
              </a:solidFill>
              <a:ln>
                <a:noFill/>
              </a:ln>
              <a:effectLst>
                <a:outerShdw blurRad="42863" dist="28575" dir="61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0"/>
              <p:cNvSpPr/>
              <p:nvPr/>
            </p:nvSpPr>
            <p:spPr>
              <a:xfrm>
                <a:off x="5918355" y="2826860"/>
                <a:ext cx="1596677" cy="1712746"/>
              </a:xfrm>
              <a:custGeom>
                <a:avLst/>
                <a:gdLst/>
                <a:ahLst/>
                <a:cxnLst/>
                <a:rect l="l" t="t" r="r" b="b"/>
                <a:pathLst>
                  <a:path w="1646059" h="1779476" extrusionOk="0">
                    <a:moveTo>
                      <a:pt x="0" y="764977"/>
                    </a:moveTo>
                    <a:cubicBezTo>
                      <a:pt x="440145" y="255047"/>
                      <a:pt x="940642" y="863461"/>
                      <a:pt x="1312667" y="253166"/>
                    </a:cubicBezTo>
                    <a:cubicBezTo>
                      <a:pt x="1353344" y="191496"/>
                      <a:pt x="1384721" y="122998"/>
                      <a:pt x="1434903" y="67920"/>
                    </a:cubicBezTo>
                    <a:cubicBezTo>
                      <a:pt x="1550088" y="-65150"/>
                      <a:pt x="1646059" y="13588"/>
                      <a:pt x="1566952" y="163788"/>
                    </a:cubicBezTo>
                    <a:cubicBezTo>
                      <a:pt x="1530158" y="234350"/>
                      <a:pt x="1467813" y="287855"/>
                      <a:pt x="1409863" y="340490"/>
                    </a:cubicBezTo>
                    <a:cubicBezTo>
                      <a:pt x="1270354" y="459967"/>
                      <a:pt x="1129005" y="596533"/>
                      <a:pt x="1080662" y="779571"/>
                    </a:cubicBezTo>
                    <a:cubicBezTo>
                      <a:pt x="991949" y="1097694"/>
                      <a:pt x="1248380" y="1402284"/>
                      <a:pt x="1137692" y="1714326"/>
                    </a:cubicBezTo>
                    <a:lnTo>
                      <a:pt x="0" y="764977"/>
                    </a:lnTo>
                    <a:close/>
                  </a:path>
                </a:pathLst>
              </a:custGeom>
              <a:solidFill>
                <a:srgbClr val="E7E7E7">
                  <a:alpha val="28130"/>
                </a:srgbClr>
              </a:solidFill>
              <a:ln>
                <a:noFill/>
              </a:ln>
              <a:effectLst>
                <a:outerShdw blurRad="42863" dist="28575" dir="61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0"/>
            <p:cNvGrpSpPr/>
            <p:nvPr/>
          </p:nvGrpSpPr>
          <p:grpSpPr>
            <a:xfrm rot="-9146813">
              <a:off x="8572326" y="580326"/>
              <a:ext cx="3528986" cy="3516414"/>
              <a:chOff x="5509450" y="2373717"/>
              <a:chExt cx="2447385" cy="2438666"/>
            </a:xfrm>
          </p:grpSpPr>
          <p:sp>
            <p:nvSpPr>
              <p:cNvPr id="415" name="Google Shape;415;p30"/>
              <p:cNvSpPr/>
              <p:nvPr/>
            </p:nvSpPr>
            <p:spPr>
              <a:xfrm>
                <a:off x="5509450" y="2373717"/>
                <a:ext cx="2447385" cy="2438666"/>
              </a:xfrm>
              <a:custGeom>
                <a:avLst/>
                <a:gdLst/>
                <a:ahLst/>
                <a:cxnLst/>
                <a:rect l="l" t="t" r="r" b="b"/>
                <a:pathLst>
                  <a:path w="2529597" h="2482103" extrusionOk="0">
                    <a:moveTo>
                      <a:pt x="1871817" y="2101425"/>
                    </a:moveTo>
                    <a:cubicBezTo>
                      <a:pt x="1863641" y="2111114"/>
                      <a:pt x="1855056" y="2120497"/>
                      <a:pt x="1846164" y="2129368"/>
                    </a:cubicBezTo>
                    <a:lnTo>
                      <a:pt x="1562137" y="2441103"/>
                    </a:lnTo>
                    <a:cubicBezTo>
                      <a:pt x="1562137" y="2441103"/>
                      <a:pt x="1553" y="1216047"/>
                      <a:pt x="817" y="1215464"/>
                    </a:cubicBezTo>
                    <a:cubicBezTo>
                      <a:pt x="-6327" y="1209853"/>
                      <a:pt x="35639" y="1124123"/>
                      <a:pt x="38807" y="1117327"/>
                    </a:cubicBezTo>
                    <a:cubicBezTo>
                      <a:pt x="76173" y="1037321"/>
                      <a:pt x="125047" y="962548"/>
                      <a:pt x="182772" y="895768"/>
                    </a:cubicBezTo>
                    <a:cubicBezTo>
                      <a:pt x="319236" y="737892"/>
                      <a:pt x="506873" y="633633"/>
                      <a:pt x="708217" y="583736"/>
                    </a:cubicBezTo>
                    <a:cubicBezTo>
                      <a:pt x="806436" y="559392"/>
                      <a:pt x="908641" y="546166"/>
                      <a:pt x="1009925" y="547270"/>
                    </a:cubicBezTo>
                    <a:cubicBezTo>
                      <a:pt x="1112130" y="548384"/>
                      <a:pt x="1216072" y="564256"/>
                      <a:pt x="1317459" y="544500"/>
                    </a:cubicBezTo>
                    <a:cubicBezTo>
                      <a:pt x="1374080" y="533442"/>
                      <a:pt x="1427534" y="510405"/>
                      <a:pt x="1471686" y="472763"/>
                    </a:cubicBezTo>
                    <a:cubicBezTo>
                      <a:pt x="1542412" y="412533"/>
                      <a:pt x="1585338" y="328818"/>
                      <a:pt x="1638279" y="254218"/>
                    </a:cubicBezTo>
                    <a:cubicBezTo>
                      <a:pt x="1688564" y="183544"/>
                      <a:pt x="1749990" y="120504"/>
                      <a:pt x="1823884" y="74563"/>
                    </a:cubicBezTo>
                    <a:cubicBezTo>
                      <a:pt x="2009896" y="-41000"/>
                      <a:pt x="2283702" y="-32200"/>
                      <a:pt x="2405224" y="171729"/>
                    </a:cubicBezTo>
                    <a:cubicBezTo>
                      <a:pt x="2523270" y="370016"/>
                      <a:pt x="2388360" y="633837"/>
                      <a:pt x="2253450" y="787931"/>
                    </a:cubicBezTo>
                    <a:cubicBezTo>
                      <a:pt x="2139492" y="918028"/>
                      <a:pt x="1932834" y="1025629"/>
                      <a:pt x="1888886" y="1204027"/>
                    </a:cubicBezTo>
                    <a:cubicBezTo>
                      <a:pt x="1871920" y="1273261"/>
                      <a:pt x="1888784" y="1355219"/>
                      <a:pt x="1907487" y="1426251"/>
                    </a:cubicBezTo>
                    <a:cubicBezTo>
                      <a:pt x="1912802" y="1446488"/>
                      <a:pt x="1918730" y="1467470"/>
                      <a:pt x="1924453" y="1487758"/>
                    </a:cubicBezTo>
                    <a:cubicBezTo>
                      <a:pt x="1947040" y="1567651"/>
                      <a:pt x="1970343" y="1650273"/>
                      <a:pt x="1976475" y="1742084"/>
                    </a:cubicBezTo>
                    <a:cubicBezTo>
                      <a:pt x="1985775" y="1881757"/>
                      <a:pt x="1948574" y="2009370"/>
                      <a:pt x="1871817" y="2101425"/>
                    </a:cubicBezTo>
                    <a:close/>
                  </a:path>
                </a:pathLst>
              </a:custGeom>
              <a:solidFill>
                <a:schemeClr val="dk2"/>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a:off x="5732595" y="2445620"/>
                <a:ext cx="2157279" cy="2251324"/>
              </a:xfrm>
              <a:custGeom>
                <a:avLst/>
                <a:gdLst/>
                <a:ahLst/>
                <a:cxnLst/>
                <a:rect l="l" t="t" r="r" b="b"/>
                <a:pathLst>
                  <a:path w="2338514" h="2345129" extrusionOk="0">
                    <a:moveTo>
                      <a:pt x="1615306" y="1960108"/>
                    </a:moveTo>
                    <a:cubicBezTo>
                      <a:pt x="1617861" y="1957451"/>
                      <a:pt x="1355706" y="2244892"/>
                      <a:pt x="1348552" y="2253130"/>
                    </a:cubicBezTo>
                    <a:cubicBezTo>
                      <a:pt x="1348552" y="2253130"/>
                      <a:pt x="6399" y="1133099"/>
                      <a:pt x="6399" y="1133099"/>
                    </a:cubicBezTo>
                    <a:cubicBezTo>
                      <a:pt x="-39766" y="896249"/>
                      <a:pt x="168823" y="666647"/>
                      <a:pt x="471635" y="572015"/>
                    </a:cubicBezTo>
                    <a:cubicBezTo>
                      <a:pt x="749632" y="467634"/>
                      <a:pt x="1062379" y="669549"/>
                      <a:pt x="1306137" y="522221"/>
                    </a:cubicBezTo>
                    <a:cubicBezTo>
                      <a:pt x="1433074" y="423083"/>
                      <a:pt x="1479885" y="306957"/>
                      <a:pt x="1577797" y="180469"/>
                    </a:cubicBezTo>
                    <a:cubicBezTo>
                      <a:pt x="1725891" y="-14947"/>
                      <a:pt x="2031790" y="-91999"/>
                      <a:pt x="2137776" y="157095"/>
                    </a:cubicBezTo>
                    <a:cubicBezTo>
                      <a:pt x="2298748" y="608298"/>
                      <a:pt x="1410692" y="844636"/>
                      <a:pt x="1660378" y="1404749"/>
                    </a:cubicBezTo>
                    <a:cubicBezTo>
                      <a:pt x="1681228" y="1481944"/>
                      <a:pt x="1702793" y="1561755"/>
                      <a:pt x="1707494" y="1647209"/>
                    </a:cubicBezTo>
                    <a:cubicBezTo>
                      <a:pt x="1714240" y="1769691"/>
                      <a:pt x="1681432" y="1880808"/>
                      <a:pt x="1615306" y="1960108"/>
                    </a:cubicBezTo>
                    <a:close/>
                  </a:path>
                </a:pathLst>
              </a:custGeom>
              <a:solidFill>
                <a:srgbClr val="0100A2">
                  <a:alpha val="6688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p:cNvSpPr/>
              <p:nvPr/>
            </p:nvSpPr>
            <p:spPr>
              <a:xfrm>
                <a:off x="5744475" y="2569820"/>
                <a:ext cx="2010208" cy="2023614"/>
              </a:xfrm>
              <a:custGeom>
                <a:avLst/>
                <a:gdLst/>
                <a:ahLst/>
                <a:cxnLst/>
                <a:rect l="l" t="t" r="r" b="b"/>
                <a:pathLst>
                  <a:path w="2083117" h="2107931" extrusionOk="0">
                    <a:moveTo>
                      <a:pt x="1716202" y="18506"/>
                    </a:moveTo>
                    <a:cubicBezTo>
                      <a:pt x="1477451" y="105411"/>
                      <a:pt x="1433912" y="445109"/>
                      <a:pt x="1219384" y="554887"/>
                    </a:cubicBezTo>
                    <a:cubicBezTo>
                      <a:pt x="1163581" y="578128"/>
                      <a:pt x="1104097" y="568480"/>
                      <a:pt x="1046455" y="558781"/>
                    </a:cubicBezTo>
                    <a:cubicBezTo>
                      <a:pt x="646527" y="447531"/>
                      <a:pt x="280368" y="593561"/>
                      <a:pt x="0" y="935252"/>
                    </a:cubicBezTo>
                    <a:cubicBezTo>
                      <a:pt x="84340" y="914249"/>
                      <a:pt x="1235635" y="1923919"/>
                      <a:pt x="1318523" y="1982258"/>
                    </a:cubicBezTo>
                    <a:cubicBezTo>
                      <a:pt x="1318523" y="1982268"/>
                      <a:pt x="1459565" y="2021443"/>
                      <a:pt x="1459565" y="2021443"/>
                    </a:cubicBezTo>
                    <a:cubicBezTo>
                      <a:pt x="1788256" y="1693754"/>
                      <a:pt x="1445155" y="1287715"/>
                      <a:pt x="1511588" y="969113"/>
                    </a:cubicBezTo>
                    <a:cubicBezTo>
                      <a:pt x="1538366" y="862309"/>
                      <a:pt x="1614815" y="774178"/>
                      <a:pt x="1695658" y="698526"/>
                    </a:cubicBezTo>
                    <a:cubicBezTo>
                      <a:pt x="1776400" y="622863"/>
                      <a:pt x="1865216" y="553753"/>
                      <a:pt x="1929400" y="463578"/>
                    </a:cubicBezTo>
                    <a:cubicBezTo>
                      <a:pt x="2083117" y="281479"/>
                      <a:pt x="2018830" y="-86488"/>
                      <a:pt x="1716202" y="18506"/>
                    </a:cubicBezTo>
                    <a:close/>
                  </a:path>
                </a:pathLst>
              </a:custGeom>
              <a:solidFill>
                <a:srgbClr val="005ACD">
                  <a:alpha val="5188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p:cNvSpPr/>
              <p:nvPr/>
            </p:nvSpPr>
            <p:spPr>
              <a:xfrm>
                <a:off x="5833395" y="2720300"/>
                <a:ext cx="1785762" cy="1905071"/>
              </a:xfrm>
              <a:custGeom>
                <a:avLst/>
                <a:gdLst/>
                <a:ahLst/>
                <a:cxnLst/>
                <a:rect l="l" t="t" r="r" b="b"/>
                <a:pathLst>
                  <a:path w="1803800" h="1929186" extrusionOk="0">
                    <a:moveTo>
                      <a:pt x="1220621" y="1816904"/>
                    </a:moveTo>
                    <a:lnTo>
                      <a:pt x="65748" y="853185"/>
                    </a:lnTo>
                    <a:lnTo>
                      <a:pt x="0" y="820572"/>
                    </a:lnTo>
                    <a:cubicBezTo>
                      <a:pt x="59544" y="760353"/>
                      <a:pt x="136402" y="694114"/>
                      <a:pt x="228622" y="638453"/>
                    </a:cubicBezTo>
                    <a:cubicBezTo>
                      <a:pt x="391128" y="540296"/>
                      <a:pt x="560583" y="499997"/>
                      <a:pt x="732287" y="518690"/>
                    </a:cubicBezTo>
                    <a:cubicBezTo>
                      <a:pt x="739748" y="519497"/>
                      <a:pt x="746186" y="519446"/>
                      <a:pt x="749968" y="519405"/>
                    </a:cubicBezTo>
                    <a:lnTo>
                      <a:pt x="751296" y="519395"/>
                    </a:lnTo>
                    <a:cubicBezTo>
                      <a:pt x="779096" y="520213"/>
                      <a:pt x="807714" y="522880"/>
                      <a:pt x="838069" y="525701"/>
                    </a:cubicBezTo>
                    <a:cubicBezTo>
                      <a:pt x="927395" y="534000"/>
                      <a:pt x="1028578" y="543403"/>
                      <a:pt x="1126899" y="502449"/>
                    </a:cubicBezTo>
                    <a:cubicBezTo>
                      <a:pt x="1188017" y="477000"/>
                      <a:pt x="1242697" y="434626"/>
                      <a:pt x="1294208" y="372915"/>
                    </a:cubicBezTo>
                    <a:cubicBezTo>
                      <a:pt x="1336112" y="322692"/>
                      <a:pt x="1369430" y="267900"/>
                      <a:pt x="1401728" y="214907"/>
                    </a:cubicBezTo>
                    <a:lnTo>
                      <a:pt x="1402954" y="212944"/>
                    </a:lnTo>
                    <a:cubicBezTo>
                      <a:pt x="1425030" y="176713"/>
                      <a:pt x="1446391" y="146225"/>
                      <a:pt x="1468569" y="119764"/>
                    </a:cubicBezTo>
                    <a:cubicBezTo>
                      <a:pt x="1512006" y="67660"/>
                      <a:pt x="1556670" y="32747"/>
                      <a:pt x="1605012" y="13022"/>
                    </a:cubicBezTo>
                    <a:cubicBezTo>
                      <a:pt x="1696997" y="-24447"/>
                      <a:pt x="1754129" y="25062"/>
                      <a:pt x="1776921" y="83880"/>
                    </a:cubicBezTo>
                    <a:cubicBezTo>
                      <a:pt x="1803800" y="153185"/>
                      <a:pt x="1768029" y="259386"/>
                      <a:pt x="1718767" y="328456"/>
                    </a:cubicBezTo>
                    <a:cubicBezTo>
                      <a:pt x="1711203" y="339065"/>
                      <a:pt x="1702822" y="349929"/>
                      <a:pt x="1693727" y="360732"/>
                    </a:cubicBezTo>
                    <a:cubicBezTo>
                      <a:pt x="1693727" y="360732"/>
                      <a:pt x="1693727" y="360732"/>
                      <a:pt x="1693727" y="360743"/>
                    </a:cubicBezTo>
                    <a:cubicBezTo>
                      <a:pt x="1654582" y="407665"/>
                      <a:pt x="1607567" y="449783"/>
                      <a:pt x="1557794" y="494375"/>
                    </a:cubicBezTo>
                    <a:cubicBezTo>
                      <a:pt x="1537865" y="512251"/>
                      <a:pt x="1517219" y="530750"/>
                      <a:pt x="1496983" y="549668"/>
                    </a:cubicBezTo>
                    <a:cubicBezTo>
                      <a:pt x="1460291" y="583968"/>
                      <a:pt x="1429936" y="615702"/>
                      <a:pt x="1404078" y="646681"/>
                    </a:cubicBezTo>
                    <a:cubicBezTo>
                      <a:pt x="1343777" y="719021"/>
                      <a:pt x="1305349" y="790340"/>
                      <a:pt x="1286747" y="864704"/>
                    </a:cubicBezTo>
                    <a:cubicBezTo>
                      <a:pt x="1257824" y="980144"/>
                      <a:pt x="1280411" y="1096770"/>
                      <a:pt x="1303407" y="1185484"/>
                    </a:cubicBezTo>
                    <a:cubicBezTo>
                      <a:pt x="1308721" y="1206333"/>
                      <a:pt x="1314547" y="1227122"/>
                      <a:pt x="1320066" y="1247225"/>
                    </a:cubicBezTo>
                    <a:cubicBezTo>
                      <a:pt x="1338769" y="1314711"/>
                      <a:pt x="1356451" y="1378456"/>
                      <a:pt x="1360335" y="1442058"/>
                    </a:cubicBezTo>
                    <a:cubicBezTo>
                      <a:pt x="1361254" y="1457450"/>
                      <a:pt x="1363298" y="1474518"/>
                      <a:pt x="1365445" y="1492578"/>
                    </a:cubicBezTo>
                    <a:cubicBezTo>
                      <a:pt x="1376994" y="1587782"/>
                      <a:pt x="1397435" y="1785517"/>
                      <a:pt x="1298807" y="1904739"/>
                    </a:cubicBezTo>
                    <a:lnTo>
                      <a:pt x="1220621" y="1816904"/>
                    </a:lnTo>
                    <a:close/>
                  </a:path>
                </a:pathLst>
              </a:custGeom>
              <a:solidFill>
                <a:srgbClr val="307DE0">
                  <a:alpha val="5813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a:off x="5918355" y="2826860"/>
                <a:ext cx="1596677" cy="1712746"/>
              </a:xfrm>
              <a:custGeom>
                <a:avLst/>
                <a:gdLst/>
                <a:ahLst/>
                <a:cxnLst/>
                <a:rect l="l" t="t" r="r" b="b"/>
                <a:pathLst>
                  <a:path w="1646059" h="1779476" extrusionOk="0">
                    <a:moveTo>
                      <a:pt x="0" y="764977"/>
                    </a:moveTo>
                    <a:cubicBezTo>
                      <a:pt x="440145" y="255047"/>
                      <a:pt x="940642" y="863461"/>
                      <a:pt x="1312667" y="253166"/>
                    </a:cubicBezTo>
                    <a:cubicBezTo>
                      <a:pt x="1353344" y="191496"/>
                      <a:pt x="1384721" y="122998"/>
                      <a:pt x="1434903" y="67920"/>
                    </a:cubicBezTo>
                    <a:cubicBezTo>
                      <a:pt x="1550088" y="-65150"/>
                      <a:pt x="1646059" y="13588"/>
                      <a:pt x="1566952" y="163788"/>
                    </a:cubicBezTo>
                    <a:cubicBezTo>
                      <a:pt x="1530158" y="234350"/>
                      <a:pt x="1467813" y="287855"/>
                      <a:pt x="1409863" y="340490"/>
                    </a:cubicBezTo>
                    <a:cubicBezTo>
                      <a:pt x="1270354" y="459967"/>
                      <a:pt x="1129005" y="596533"/>
                      <a:pt x="1080662" y="779571"/>
                    </a:cubicBezTo>
                    <a:cubicBezTo>
                      <a:pt x="991949" y="1097694"/>
                      <a:pt x="1248380" y="1402284"/>
                      <a:pt x="1137692" y="1714326"/>
                    </a:cubicBezTo>
                    <a:lnTo>
                      <a:pt x="0" y="764977"/>
                    </a:lnTo>
                    <a:close/>
                  </a:path>
                </a:pathLst>
              </a:custGeom>
              <a:solidFill>
                <a:srgbClr val="E7E7E7">
                  <a:alpha val="2813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30"/>
            <p:cNvGrpSpPr/>
            <p:nvPr/>
          </p:nvGrpSpPr>
          <p:grpSpPr>
            <a:xfrm rot="-784752">
              <a:off x="5713203" y="3860172"/>
              <a:ext cx="3528898" cy="3516327"/>
              <a:chOff x="5509450" y="2373717"/>
              <a:chExt cx="2447385" cy="2438666"/>
            </a:xfrm>
          </p:grpSpPr>
          <p:sp>
            <p:nvSpPr>
              <p:cNvPr id="421" name="Google Shape;421;p30"/>
              <p:cNvSpPr/>
              <p:nvPr/>
            </p:nvSpPr>
            <p:spPr>
              <a:xfrm>
                <a:off x="5509450" y="2373717"/>
                <a:ext cx="2447385" cy="2438666"/>
              </a:xfrm>
              <a:custGeom>
                <a:avLst/>
                <a:gdLst/>
                <a:ahLst/>
                <a:cxnLst/>
                <a:rect l="l" t="t" r="r" b="b"/>
                <a:pathLst>
                  <a:path w="2529597" h="2482103" extrusionOk="0">
                    <a:moveTo>
                      <a:pt x="1871817" y="2101425"/>
                    </a:moveTo>
                    <a:cubicBezTo>
                      <a:pt x="1863641" y="2111114"/>
                      <a:pt x="1855056" y="2120497"/>
                      <a:pt x="1846164" y="2129368"/>
                    </a:cubicBezTo>
                    <a:lnTo>
                      <a:pt x="1562137" y="2441103"/>
                    </a:lnTo>
                    <a:cubicBezTo>
                      <a:pt x="1562137" y="2441103"/>
                      <a:pt x="1553" y="1216047"/>
                      <a:pt x="817" y="1215464"/>
                    </a:cubicBezTo>
                    <a:cubicBezTo>
                      <a:pt x="-6327" y="1209853"/>
                      <a:pt x="35639" y="1124123"/>
                      <a:pt x="38807" y="1117327"/>
                    </a:cubicBezTo>
                    <a:cubicBezTo>
                      <a:pt x="76173" y="1037321"/>
                      <a:pt x="125047" y="962548"/>
                      <a:pt x="182772" y="895768"/>
                    </a:cubicBezTo>
                    <a:cubicBezTo>
                      <a:pt x="319236" y="737892"/>
                      <a:pt x="506873" y="633633"/>
                      <a:pt x="708217" y="583736"/>
                    </a:cubicBezTo>
                    <a:cubicBezTo>
                      <a:pt x="806436" y="559392"/>
                      <a:pt x="908641" y="546166"/>
                      <a:pt x="1009925" y="547270"/>
                    </a:cubicBezTo>
                    <a:cubicBezTo>
                      <a:pt x="1112130" y="548384"/>
                      <a:pt x="1216072" y="564256"/>
                      <a:pt x="1317459" y="544500"/>
                    </a:cubicBezTo>
                    <a:cubicBezTo>
                      <a:pt x="1374080" y="533442"/>
                      <a:pt x="1427534" y="510405"/>
                      <a:pt x="1471686" y="472763"/>
                    </a:cubicBezTo>
                    <a:cubicBezTo>
                      <a:pt x="1542412" y="412533"/>
                      <a:pt x="1585338" y="328818"/>
                      <a:pt x="1638279" y="254218"/>
                    </a:cubicBezTo>
                    <a:cubicBezTo>
                      <a:pt x="1688564" y="183544"/>
                      <a:pt x="1749990" y="120504"/>
                      <a:pt x="1823884" y="74563"/>
                    </a:cubicBezTo>
                    <a:cubicBezTo>
                      <a:pt x="2009896" y="-41000"/>
                      <a:pt x="2283702" y="-32200"/>
                      <a:pt x="2405224" y="171729"/>
                    </a:cubicBezTo>
                    <a:cubicBezTo>
                      <a:pt x="2523270" y="370016"/>
                      <a:pt x="2388360" y="633837"/>
                      <a:pt x="2253450" y="787931"/>
                    </a:cubicBezTo>
                    <a:cubicBezTo>
                      <a:pt x="2139492" y="918028"/>
                      <a:pt x="1932834" y="1025629"/>
                      <a:pt x="1888886" y="1204027"/>
                    </a:cubicBezTo>
                    <a:cubicBezTo>
                      <a:pt x="1871920" y="1273261"/>
                      <a:pt x="1888784" y="1355219"/>
                      <a:pt x="1907487" y="1426251"/>
                    </a:cubicBezTo>
                    <a:cubicBezTo>
                      <a:pt x="1912802" y="1446488"/>
                      <a:pt x="1918730" y="1467470"/>
                      <a:pt x="1924453" y="1487758"/>
                    </a:cubicBezTo>
                    <a:cubicBezTo>
                      <a:pt x="1947040" y="1567651"/>
                      <a:pt x="1970343" y="1650273"/>
                      <a:pt x="1976475" y="1742084"/>
                    </a:cubicBezTo>
                    <a:cubicBezTo>
                      <a:pt x="1985775" y="1881757"/>
                      <a:pt x="1948574" y="2009370"/>
                      <a:pt x="1871817" y="2101425"/>
                    </a:cubicBezTo>
                    <a:close/>
                  </a:path>
                </a:pathLst>
              </a:custGeom>
              <a:solidFill>
                <a:schemeClr val="dk2"/>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p:nvPr/>
            </p:nvSpPr>
            <p:spPr>
              <a:xfrm>
                <a:off x="5732595" y="2445620"/>
                <a:ext cx="2157279" cy="2251324"/>
              </a:xfrm>
              <a:custGeom>
                <a:avLst/>
                <a:gdLst/>
                <a:ahLst/>
                <a:cxnLst/>
                <a:rect l="l" t="t" r="r" b="b"/>
                <a:pathLst>
                  <a:path w="2338514" h="2345129" extrusionOk="0">
                    <a:moveTo>
                      <a:pt x="1615306" y="1960108"/>
                    </a:moveTo>
                    <a:cubicBezTo>
                      <a:pt x="1617861" y="1957451"/>
                      <a:pt x="1355706" y="2244892"/>
                      <a:pt x="1348552" y="2253130"/>
                    </a:cubicBezTo>
                    <a:cubicBezTo>
                      <a:pt x="1348552" y="2253130"/>
                      <a:pt x="6399" y="1133099"/>
                      <a:pt x="6399" y="1133099"/>
                    </a:cubicBezTo>
                    <a:cubicBezTo>
                      <a:pt x="-39766" y="896249"/>
                      <a:pt x="168823" y="666647"/>
                      <a:pt x="471635" y="572015"/>
                    </a:cubicBezTo>
                    <a:cubicBezTo>
                      <a:pt x="749632" y="467634"/>
                      <a:pt x="1062379" y="669549"/>
                      <a:pt x="1306137" y="522221"/>
                    </a:cubicBezTo>
                    <a:cubicBezTo>
                      <a:pt x="1433074" y="423083"/>
                      <a:pt x="1479885" y="306957"/>
                      <a:pt x="1577797" y="180469"/>
                    </a:cubicBezTo>
                    <a:cubicBezTo>
                      <a:pt x="1725891" y="-14947"/>
                      <a:pt x="2031790" y="-91999"/>
                      <a:pt x="2137776" y="157095"/>
                    </a:cubicBezTo>
                    <a:cubicBezTo>
                      <a:pt x="2298748" y="608298"/>
                      <a:pt x="1410692" y="844636"/>
                      <a:pt x="1660378" y="1404749"/>
                    </a:cubicBezTo>
                    <a:cubicBezTo>
                      <a:pt x="1681228" y="1481944"/>
                      <a:pt x="1702793" y="1561755"/>
                      <a:pt x="1707494" y="1647209"/>
                    </a:cubicBezTo>
                    <a:cubicBezTo>
                      <a:pt x="1714240" y="1769691"/>
                      <a:pt x="1681432" y="1880808"/>
                      <a:pt x="1615306" y="1960108"/>
                    </a:cubicBezTo>
                    <a:close/>
                  </a:path>
                </a:pathLst>
              </a:custGeom>
              <a:solidFill>
                <a:srgbClr val="0100A2">
                  <a:alpha val="6688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p:cNvSpPr/>
              <p:nvPr/>
            </p:nvSpPr>
            <p:spPr>
              <a:xfrm>
                <a:off x="5744475" y="2569820"/>
                <a:ext cx="2010208" cy="2023614"/>
              </a:xfrm>
              <a:custGeom>
                <a:avLst/>
                <a:gdLst/>
                <a:ahLst/>
                <a:cxnLst/>
                <a:rect l="l" t="t" r="r" b="b"/>
                <a:pathLst>
                  <a:path w="2083117" h="2107931" extrusionOk="0">
                    <a:moveTo>
                      <a:pt x="1716202" y="18506"/>
                    </a:moveTo>
                    <a:cubicBezTo>
                      <a:pt x="1477451" y="105411"/>
                      <a:pt x="1433912" y="445109"/>
                      <a:pt x="1219384" y="554887"/>
                    </a:cubicBezTo>
                    <a:cubicBezTo>
                      <a:pt x="1163581" y="578128"/>
                      <a:pt x="1104097" y="568480"/>
                      <a:pt x="1046455" y="558781"/>
                    </a:cubicBezTo>
                    <a:cubicBezTo>
                      <a:pt x="646527" y="447531"/>
                      <a:pt x="280368" y="593561"/>
                      <a:pt x="0" y="935252"/>
                    </a:cubicBezTo>
                    <a:cubicBezTo>
                      <a:pt x="84340" y="914249"/>
                      <a:pt x="1235635" y="1923919"/>
                      <a:pt x="1318523" y="1982258"/>
                    </a:cubicBezTo>
                    <a:cubicBezTo>
                      <a:pt x="1318523" y="1982268"/>
                      <a:pt x="1459565" y="2021443"/>
                      <a:pt x="1459565" y="2021443"/>
                    </a:cubicBezTo>
                    <a:cubicBezTo>
                      <a:pt x="1788256" y="1693754"/>
                      <a:pt x="1445155" y="1287715"/>
                      <a:pt x="1511588" y="969113"/>
                    </a:cubicBezTo>
                    <a:cubicBezTo>
                      <a:pt x="1538366" y="862309"/>
                      <a:pt x="1614815" y="774178"/>
                      <a:pt x="1695658" y="698526"/>
                    </a:cubicBezTo>
                    <a:cubicBezTo>
                      <a:pt x="1776400" y="622863"/>
                      <a:pt x="1865216" y="553753"/>
                      <a:pt x="1929400" y="463578"/>
                    </a:cubicBezTo>
                    <a:cubicBezTo>
                      <a:pt x="2083117" y="281479"/>
                      <a:pt x="2018830" y="-86488"/>
                      <a:pt x="1716202" y="18506"/>
                    </a:cubicBezTo>
                    <a:close/>
                  </a:path>
                </a:pathLst>
              </a:custGeom>
              <a:solidFill>
                <a:srgbClr val="005ACD">
                  <a:alpha val="5188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p:nvPr/>
            </p:nvSpPr>
            <p:spPr>
              <a:xfrm>
                <a:off x="5833395" y="2720300"/>
                <a:ext cx="1785762" cy="1905071"/>
              </a:xfrm>
              <a:custGeom>
                <a:avLst/>
                <a:gdLst/>
                <a:ahLst/>
                <a:cxnLst/>
                <a:rect l="l" t="t" r="r" b="b"/>
                <a:pathLst>
                  <a:path w="1803800" h="1929186" extrusionOk="0">
                    <a:moveTo>
                      <a:pt x="1220621" y="1816904"/>
                    </a:moveTo>
                    <a:lnTo>
                      <a:pt x="65748" y="853185"/>
                    </a:lnTo>
                    <a:lnTo>
                      <a:pt x="0" y="820572"/>
                    </a:lnTo>
                    <a:cubicBezTo>
                      <a:pt x="59544" y="760353"/>
                      <a:pt x="136402" y="694114"/>
                      <a:pt x="228622" y="638453"/>
                    </a:cubicBezTo>
                    <a:cubicBezTo>
                      <a:pt x="391128" y="540296"/>
                      <a:pt x="560583" y="499997"/>
                      <a:pt x="732287" y="518690"/>
                    </a:cubicBezTo>
                    <a:cubicBezTo>
                      <a:pt x="739748" y="519497"/>
                      <a:pt x="746186" y="519446"/>
                      <a:pt x="749968" y="519405"/>
                    </a:cubicBezTo>
                    <a:lnTo>
                      <a:pt x="751296" y="519395"/>
                    </a:lnTo>
                    <a:cubicBezTo>
                      <a:pt x="779096" y="520213"/>
                      <a:pt x="807714" y="522880"/>
                      <a:pt x="838069" y="525701"/>
                    </a:cubicBezTo>
                    <a:cubicBezTo>
                      <a:pt x="927395" y="534000"/>
                      <a:pt x="1028578" y="543403"/>
                      <a:pt x="1126899" y="502449"/>
                    </a:cubicBezTo>
                    <a:cubicBezTo>
                      <a:pt x="1188017" y="477000"/>
                      <a:pt x="1242697" y="434626"/>
                      <a:pt x="1294208" y="372915"/>
                    </a:cubicBezTo>
                    <a:cubicBezTo>
                      <a:pt x="1336112" y="322692"/>
                      <a:pt x="1369430" y="267900"/>
                      <a:pt x="1401728" y="214907"/>
                    </a:cubicBezTo>
                    <a:lnTo>
                      <a:pt x="1402954" y="212944"/>
                    </a:lnTo>
                    <a:cubicBezTo>
                      <a:pt x="1425030" y="176713"/>
                      <a:pt x="1446391" y="146225"/>
                      <a:pt x="1468569" y="119764"/>
                    </a:cubicBezTo>
                    <a:cubicBezTo>
                      <a:pt x="1512006" y="67660"/>
                      <a:pt x="1556670" y="32747"/>
                      <a:pt x="1605012" y="13022"/>
                    </a:cubicBezTo>
                    <a:cubicBezTo>
                      <a:pt x="1696997" y="-24447"/>
                      <a:pt x="1754129" y="25062"/>
                      <a:pt x="1776921" y="83880"/>
                    </a:cubicBezTo>
                    <a:cubicBezTo>
                      <a:pt x="1803800" y="153185"/>
                      <a:pt x="1768029" y="259386"/>
                      <a:pt x="1718767" y="328456"/>
                    </a:cubicBezTo>
                    <a:cubicBezTo>
                      <a:pt x="1711203" y="339065"/>
                      <a:pt x="1702822" y="349929"/>
                      <a:pt x="1693727" y="360732"/>
                    </a:cubicBezTo>
                    <a:cubicBezTo>
                      <a:pt x="1693727" y="360732"/>
                      <a:pt x="1693727" y="360732"/>
                      <a:pt x="1693727" y="360743"/>
                    </a:cubicBezTo>
                    <a:cubicBezTo>
                      <a:pt x="1654582" y="407665"/>
                      <a:pt x="1607567" y="449783"/>
                      <a:pt x="1557794" y="494375"/>
                    </a:cubicBezTo>
                    <a:cubicBezTo>
                      <a:pt x="1537865" y="512251"/>
                      <a:pt x="1517219" y="530750"/>
                      <a:pt x="1496983" y="549668"/>
                    </a:cubicBezTo>
                    <a:cubicBezTo>
                      <a:pt x="1460291" y="583968"/>
                      <a:pt x="1429936" y="615702"/>
                      <a:pt x="1404078" y="646681"/>
                    </a:cubicBezTo>
                    <a:cubicBezTo>
                      <a:pt x="1343777" y="719021"/>
                      <a:pt x="1305349" y="790340"/>
                      <a:pt x="1286747" y="864704"/>
                    </a:cubicBezTo>
                    <a:cubicBezTo>
                      <a:pt x="1257824" y="980144"/>
                      <a:pt x="1280411" y="1096770"/>
                      <a:pt x="1303407" y="1185484"/>
                    </a:cubicBezTo>
                    <a:cubicBezTo>
                      <a:pt x="1308721" y="1206333"/>
                      <a:pt x="1314547" y="1227122"/>
                      <a:pt x="1320066" y="1247225"/>
                    </a:cubicBezTo>
                    <a:cubicBezTo>
                      <a:pt x="1338769" y="1314711"/>
                      <a:pt x="1356451" y="1378456"/>
                      <a:pt x="1360335" y="1442058"/>
                    </a:cubicBezTo>
                    <a:cubicBezTo>
                      <a:pt x="1361254" y="1457450"/>
                      <a:pt x="1363298" y="1474518"/>
                      <a:pt x="1365445" y="1492578"/>
                    </a:cubicBezTo>
                    <a:cubicBezTo>
                      <a:pt x="1376994" y="1587782"/>
                      <a:pt x="1397435" y="1785517"/>
                      <a:pt x="1298807" y="1904739"/>
                    </a:cubicBezTo>
                    <a:lnTo>
                      <a:pt x="1220621" y="1816904"/>
                    </a:lnTo>
                    <a:close/>
                  </a:path>
                </a:pathLst>
              </a:custGeom>
              <a:solidFill>
                <a:srgbClr val="307DE0">
                  <a:alpha val="5813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p:cNvSpPr/>
              <p:nvPr/>
            </p:nvSpPr>
            <p:spPr>
              <a:xfrm>
                <a:off x="5918355" y="2826860"/>
                <a:ext cx="1596677" cy="1712746"/>
              </a:xfrm>
              <a:custGeom>
                <a:avLst/>
                <a:gdLst/>
                <a:ahLst/>
                <a:cxnLst/>
                <a:rect l="l" t="t" r="r" b="b"/>
                <a:pathLst>
                  <a:path w="1646059" h="1779476" extrusionOk="0">
                    <a:moveTo>
                      <a:pt x="0" y="764977"/>
                    </a:moveTo>
                    <a:cubicBezTo>
                      <a:pt x="440145" y="255047"/>
                      <a:pt x="940642" y="863461"/>
                      <a:pt x="1312667" y="253166"/>
                    </a:cubicBezTo>
                    <a:cubicBezTo>
                      <a:pt x="1353344" y="191496"/>
                      <a:pt x="1384721" y="122998"/>
                      <a:pt x="1434903" y="67920"/>
                    </a:cubicBezTo>
                    <a:cubicBezTo>
                      <a:pt x="1550088" y="-65150"/>
                      <a:pt x="1646059" y="13588"/>
                      <a:pt x="1566952" y="163788"/>
                    </a:cubicBezTo>
                    <a:cubicBezTo>
                      <a:pt x="1530158" y="234350"/>
                      <a:pt x="1467813" y="287855"/>
                      <a:pt x="1409863" y="340490"/>
                    </a:cubicBezTo>
                    <a:cubicBezTo>
                      <a:pt x="1270354" y="459967"/>
                      <a:pt x="1129005" y="596533"/>
                      <a:pt x="1080662" y="779571"/>
                    </a:cubicBezTo>
                    <a:cubicBezTo>
                      <a:pt x="991949" y="1097694"/>
                      <a:pt x="1248380" y="1402284"/>
                      <a:pt x="1137692" y="1714326"/>
                    </a:cubicBezTo>
                    <a:lnTo>
                      <a:pt x="0" y="764977"/>
                    </a:lnTo>
                    <a:close/>
                  </a:path>
                </a:pathLst>
              </a:custGeom>
              <a:solidFill>
                <a:srgbClr val="E7E7E7">
                  <a:alpha val="2813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6" name="Google Shape;426;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3"/>
        <p:cNvGrpSpPr/>
        <p:nvPr/>
      </p:nvGrpSpPr>
      <p:grpSpPr>
        <a:xfrm>
          <a:off x="0" y="0"/>
          <a:ext cx="0" cy="0"/>
          <a:chOff x="0" y="0"/>
          <a:chExt cx="0" cy="0"/>
        </a:xfrm>
      </p:grpSpPr>
      <p:sp>
        <p:nvSpPr>
          <p:cNvPr id="44" name="Google Shape;44;p4"/>
          <p:cNvSpPr txBox="1">
            <a:spLocks noGrp="1"/>
          </p:cNvSpPr>
          <p:nvPr>
            <p:ph type="title"/>
          </p:nvPr>
        </p:nvSpPr>
        <p:spPr>
          <a:xfrm>
            <a:off x="724275" y="463300"/>
            <a:ext cx="7695600" cy="5595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45" name="Google Shape;45;p4"/>
          <p:cNvSpPr txBox="1">
            <a:spLocks noGrp="1"/>
          </p:cNvSpPr>
          <p:nvPr>
            <p:ph type="body" idx="1"/>
          </p:nvPr>
        </p:nvSpPr>
        <p:spPr>
          <a:xfrm>
            <a:off x="724275" y="1230750"/>
            <a:ext cx="3847800" cy="1572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2"/>
              </a:buClr>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6" name="Google Shape;46;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4_1">
    <p:spTree>
      <p:nvGrpSpPr>
        <p:cNvPr id="1" name="Shape 427"/>
        <p:cNvGrpSpPr/>
        <p:nvPr/>
      </p:nvGrpSpPr>
      <p:grpSpPr>
        <a:xfrm>
          <a:off x="0" y="0"/>
          <a:ext cx="0" cy="0"/>
          <a:chOff x="0" y="0"/>
          <a:chExt cx="0" cy="0"/>
        </a:xfrm>
      </p:grpSpPr>
      <p:grpSp>
        <p:nvGrpSpPr>
          <p:cNvPr id="428" name="Google Shape;428;p31"/>
          <p:cNvGrpSpPr/>
          <p:nvPr/>
        </p:nvGrpSpPr>
        <p:grpSpPr>
          <a:xfrm>
            <a:off x="-1598885" y="-842235"/>
            <a:ext cx="3114051" cy="7065088"/>
            <a:chOff x="-1713760" y="-874135"/>
            <a:chExt cx="3114051" cy="7065088"/>
          </a:xfrm>
        </p:grpSpPr>
        <p:grpSp>
          <p:nvGrpSpPr>
            <p:cNvPr id="429" name="Google Shape;429;p31"/>
            <p:cNvGrpSpPr/>
            <p:nvPr/>
          </p:nvGrpSpPr>
          <p:grpSpPr>
            <a:xfrm rot="-1023751">
              <a:off x="-757170" y="1440958"/>
              <a:ext cx="1511446" cy="4630152"/>
              <a:chOff x="660104" y="206490"/>
              <a:chExt cx="1374282" cy="4209965"/>
            </a:xfrm>
          </p:grpSpPr>
          <p:sp>
            <p:nvSpPr>
              <p:cNvPr id="430" name="Google Shape;430;p31"/>
              <p:cNvSpPr/>
              <p:nvPr/>
            </p:nvSpPr>
            <p:spPr>
              <a:xfrm rot="5400000">
                <a:off x="-656758" y="1649105"/>
                <a:ext cx="4008005" cy="1374282"/>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chemeClr val="dk2"/>
              </a:solidFill>
              <a:ln>
                <a:noFill/>
              </a:ln>
              <a:effectLst>
                <a:outerShdw blurRad="57150" dist="19050" dir="203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rot="5400000">
                <a:off x="-710601" y="1805478"/>
                <a:ext cx="4008005" cy="121394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100A2">
                  <a:alpha val="66880"/>
                </a:srgbClr>
              </a:solidFill>
              <a:ln>
                <a:noFill/>
              </a:ln>
              <a:effectLst>
                <a:outerShdw blurRad="57150" dist="19050" dir="203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rot="5400000">
                <a:off x="-748738" y="1768860"/>
                <a:ext cx="4008005" cy="1053616"/>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05ACD">
                  <a:alpha val="51880"/>
                </a:srgbClr>
              </a:solidFill>
              <a:ln>
                <a:noFill/>
              </a:ln>
              <a:effectLst>
                <a:outerShdw blurRad="57150" dist="19050" dir="203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rot="5400000">
                <a:off x="-761168" y="1962998"/>
                <a:ext cx="4008005" cy="82456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307DE0">
                  <a:alpha val="58130"/>
                </a:srgbClr>
              </a:solidFill>
              <a:ln>
                <a:noFill/>
              </a:ln>
              <a:effectLst>
                <a:outerShdw blurRad="57150" dist="19050" dir="203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rot="5400000">
                <a:off x="-808084" y="1894735"/>
                <a:ext cx="4008005" cy="631515"/>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E7E7E7">
                  <a:alpha val="28130"/>
                </a:srgbClr>
              </a:solidFill>
              <a:ln>
                <a:noFill/>
              </a:ln>
              <a:effectLst>
                <a:outerShdw blurRad="57150" dist="19050" dir="203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31"/>
            <p:cNvGrpSpPr/>
            <p:nvPr/>
          </p:nvGrpSpPr>
          <p:grpSpPr>
            <a:xfrm rot="-9776249" flipH="1">
              <a:off x="-1067745" y="-754292"/>
              <a:ext cx="1511446" cy="4630152"/>
              <a:chOff x="660104" y="206490"/>
              <a:chExt cx="1374282" cy="4209965"/>
            </a:xfrm>
          </p:grpSpPr>
          <p:sp>
            <p:nvSpPr>
              <p:cNvPr id="436" name="Google Shape;436;p31"/>
              <p:cNvSpPr/>
              <p:nvPr/>
            </p:nvSpPr>
            <p:spPr>
              <a:xfrm rot="5400000">
                <a:off x="-656758" y="1649105"/>
                <a:ext cx="4008005" cy="1374282"/>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chemeClr val="dk2"/>
              </a:solidFill>
              <a:ln>
                <a:noFill/>
              </a:ln>
              <a:effectLst>
                <a:outerShdw blurRad="57150" dist="19050" dir="203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rot="5400000">
                <a:off x="-710601" y="1805478"/>
                <a:ext cx="4008005" cy="121394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100A2">
                  <a:alpha val="66880"/>
                </a:srgbClr>
              </a:solidFill>
              <a:ln>
                <a:noFill/>
              </a:ln>
              <a:effectLst>
                <a:outerShdw blurRad="57150" dist="19050" dir="203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1"/>
              <p:cNvSpPr/>
              <p:nvPr/>
            </p:nvSpPr>
            <p:spPr>
              <a:xfrm rot="5400000">
                <a:off x="-748738" y="1768860"/>
                <a:ext cx="4008005" cy="1053616"/>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05ACD">
                  <a:alpha val="51880"/>
                </a:srgbClr>
              </a:solidFill>
              <a:ln>
                <a:noFill/>
              </a:ln>
              <a:effectLst>
                <a:outerShdw blurRad="57150" dist="19050" dir="203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1"/>
              <p:cNvSpPr/>
              <p:nvPr/>
            </p:nvSpPr>
            <p:spPr>
              <a:xfrm rot="5400000">
                <a:off x="-761168" y="1962998"/>
                <a:ext cx="4008005" cy="82456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307DE0">
                  <a:alpha val="58130"/>
                </a:srgbClr>
              </a:solidFill>
              <a:ln>
                <a:noFill/>
              </a:ln>
              <a:effectLst>
                <a:outerShdw blurRad="57150" dist="19050" dir="203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rot="5400000">
                <a:off x="-808084" y="1894735"/>
                <a:ext cx="4008005" cy="631515"/>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E7E7E7">
                  <a:alpha val="28130"/>
                </a:srgbClr>
              </a:solidFill>
              <a:ln>
                <a:noFill/>
              </a:ln>
              <a:effectLst>
                <a:outerShdw blurRad="57150" dist="19050" dir="203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1" name="Google Shape;441;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7"/>
        <p:cNvGrpSpPr/>
        <p:nvPr/>
      </p:nvGrpSpPr>
      <p:grpSpPr>
        <a:xfrm>
          <a:off x="0" y="0"/>
          <a:ext cx="0" cy="0"/>
          <a:chOff x="0" y="0"/>
          <a:chExt cx="0" cy="0"/>
        </a:xfrm>
      </p:grpSpPr>
      <p:sp>
        <p:nvSpPr>
          <p:cNvPr id="48" name="Google Shape;48;p5"/>
          <p:cNvSpPr txBox="1">
            <a:spLocks noGrp="1"/>
          </p:cNvSpPr>
          <p:nvPr>
            <p:ph type="title"/>
          </p:nvPr>
        </p:nvSpPr>
        <p:spPr>
          <a:xfrm>
            <a:off x="724275" y="463300"/>
            <a:ext cx="7695600" cy="5595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49" name="Google Shape;49;p5"/>
          <p:cNvSpPr txBox="1">
            <a:spLocks noGrp="1"/>
          </p:cNvSpPr>
          <p:nvPr>
            <p:ph type="subTitle" idx="1"/>
          </p:nvPr>
        </p:nvSpPr>
        <p:spPr>
          <a:xfrm>
            <a:off x="823025" y="1564600"/>
            <a:ext cx="3605100" cy="2157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100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50" name="Google Shape;50;p5"/>
          <p:cNvSpPr txBox="1">
            <a:spLocks noGrp="1"/>
          </p:cNvSpPr>
          <p:nvPr>
            <p:ph type="subTitle" idx="2"/>
          </p:nvPr>
        </p:nvSpPr>
        <p:spPr>
          <a:xfrm>
            <a:off x="4715875" y="1564600"/>
            <a:ext cx="3605100" cy="2157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rtl="0">
              <a:spcBef>
                <a:spcPts val="100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grpSp>
        <p:nvGrpSpPr>
          <p:cNvPr id="51" name="Google Shape;51;p5"/>
          <p:cNvGrpSpPr/>
          <p:nvPr/>
        </p:nvGrpSpPr>
        <p:grpSpPr>
          <a:xfrm rot="-4531678">
            <a:off x="1256134" y="1997503"/>
            <a:ext cx="2112228" cy="6470583"/>
            <a:chOff x="660104" y="206490"/>
            <a:chExt cx="1374282" cy="4209965"/>
          </a:xfrm>
        </p:grpSpPr>
        <p:sp>
          <p:nvSpPr>
            <p:cNvPr id="52" name="Google Shape;52;p5"/>
            <p:cNvSpPr/>
            <p:nvPr/>
          </p:nvSpPr>
          <p:spPr>
            <a:xfrm rot="5400000">
              <a:off x="-656758" y="1649105"/>
              <a:ext cx="4008005" cy="1374282"/>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chemeClr val="dk2"/>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710601" y="1805478"/>
              <a:ext cx="4008005" cy="121394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100A2">
                <a:alpha val="66880"/>
              </a:srgbClr>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rot="5400000">
              <a:off x="-748738" y="1768860"/>
              <a:ext cx="4008005" cy="1053616"/>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05ACD">
                <a:alpha val="51880"/>
              </a:srgbClr>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rot="5400000">
              <a:off x="-761168" y="1962998"/>
              <a:ext cx="4008005" cy="82456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307DE0">
                <a:alpha val="58130"/>
              </a:srgbClr>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rot="5400000">
              <a:off x="-808084" y="1894735"/>
              <a:ext cx="4008005" cy="631515"/>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E7E7E7">
                <a:alpha val="28130"/>
              </a:srgbClr>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6"/>
          <p:cNvSpPr txBox="1">
            <a:spLocks noGrp="1"/>
          </p:cNvSpPr>
          <p:nvPr>
            <p:ph type="title"/>
          </p:nvPr>
        </p:nvSpPr>
        <p:spPr>
          <a:xfrm>
            <a:off x="724275" y="463300"/>
            <a:ext cx="7695600" cy="5595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grpSp>
        <p:nvGrpSpPr>
          <p:cNvPr id="60" name="Google Shape;60;p6"/>
          <p:cNvGrpSpPr/>
          <p:nvPr/>
        </p:nvGrpSpPr>
        <p:grpSpPr>
          <a:xfrm rot="10677071" flipH="1">
            <a:off x="-2058340" y="2722672"/>
            <a:ext cx="3087392" cy="3078793"/>
            <a:chOff x="5495535" y="2256375"/>
            <a:chExt cx="2447385" cy="2440569"/>
          </a:xfrm>
        </p:grpSpPr>
        <p:sp>
          <p:nvSpPr>
            <p:cNvPr id="61" name="Google Shape;61;p6"/>
            <p:cNvSpPr/>
            <p:nvPr/>
          </p:nvSpPr>
          <p:spPr>
            <a:xfrm>
              <a:off x="5495535" y="2256375"/>
              <a:ext cx="2447385" cy="2438666"/>
            </a:xfrm>
            <a:custGeom>
              <a:avLst/>
              <a:gdLst/>
              <a:ahLst/>
              <a:cxnLst/>
              <a:rect l="l" t="t" r="r" b="b"/>
              <a:pathLst>
                <a:path w="2529597" h="2482103" extrusionOk="0">
                  <a:moveTo>
                    <a:pt x="1871817" y="2101425"/>
                  </a:moveTo>
                  <a:cubicBezTo>
                    <a:pt x="1863641" y="2111114"/>
                    <a:pt x="1855056" y="2120497"/>
                    <a:pt x="1846164" y="2129368"/>
                  </a:cubicBezTo>
                  <a:lnTo>
                    <a:pt x="1562137" y="2441103"/>
                  </a:lnTo>
                  <a:cubicBezTo>
                    <a:pt x="1562137" y="2441103"/>
                    <a:pt x="1553" y="1216047"/>
                    <a:pt x="817" y="1215464"/>
                  </a:cubicBezTo>
                  <a:cubicBezTo>
                    <a:pt x="-6327" y="1209853"/>
                    <a:pt x="35639" y="1124123"/>
                    <a:pt x="38807" y="1117327"/>
                  </a:cubicBezTo>
                  <a:cubicBezTo>
                    <a:pt x="76173" y="1037321"/>
                    <a:pt x="125047" y="962548"/>
                    <a:pt x="182772" y="895768"/>
                  </a:cubicBezTo>
                  <a:cubicBezTo>
                    <a:pt x="319236" y="737892"/>
                    <a:pt x="506873" y="633633"/>
                    <a:pt x="708217" y="583736"/>
                  </a:cubicBezTo>
                  <a:cubicBezTo>
                    <a:pt x="806436" y="559392"/>
                    <a:pt x="908641" y="546166"/>
                    <a:pt x="1009925" y="547270"/>
                  </a:cubicBezTo>
                  <a:cubicBezTo>
                    <a:pt x="1112130" y="548384"/>
                    <a:pt x="1216072" y="564256"/>
                    <a:pt x="1317459" y="544500"/>
                  </a:cubicBezTo>
                  <a:cubicBezTo>
                    <a:pt x="1374080" y="533442"/>
                    <a:pt x="1427534" y="510405"/>
                    <a:pt x="1471686" y="472763"/>
                  </a:cubicBezTo>
                  <a:cubicBezTo>
                    <a:pt x="1542412" y="412533"/>
                    <a:pt x="1585338" y="328818"/>
                    <a:pt x="1638279" y="254218"/>
                  </a:cubicBezTo>
                  <a:cubicBezTo>
                    <a:pt x="1688564" y="183544"/>
                    <a:pt x="1749990" y="120504"/>
                    <a:pt x="1823884" y="74563"/>
                  </a:cubicBezTo>
                  <a:cubicBezTo>
                    <a:pt x="2009896" y="-41000"/>
                    <a:pt x="2283702" y="-32200"/>
                    <a:pt x="2405224" y="171729"/>
                  </a:cubicBezTo>
                  <a:cubicBezTo>
                    <a:pt x="2523270" y="370016"/>
                    <a:pt x="2388360" y="633837"/>
                    <a:pt x="2253450" y="787931"/>
                  </a:cubicBezTo>
                  <a:cubicBezTo>
                    <a:pt x="2139492" y="918028"/>
                    <a:pt x="1932834" y="1025629"/>
                    <a:pt x="1888886" y="1204027"/>
                  </a:cubicBezTo>
                  <a:cubicBezTo>
                    <a:pt x="1871920" y="1273261"/>
                    <a:pt x="1888784" y="1355219"/>
                    <a:pt x="1907487" y="1426251"/>
                  </a:cubicBezTo>
                  <a:cubicBezTo>
                    <a:pt x="1912802" y="1446488"/>
                    <a:pt x="1918730" y="1467470"/>
                    <a:pt x="1924453" y="1487758"/>
                  </a:cubicBezTo>
                  <a:cubicBezTo>
                    <a:pt x="1947040" y="1567651"/>
                    <a:pt x="1970343" y="1650273"/>
                    <a:pt x="1976475" y="1742084"/>
                  </a:cubicBezTo>
                  <a:cubicBezTo>
                    <a:pt x="1985775" y="1881757"/>
                    <a:pt x="1948574" y="2009370"/>
                    <a:pt x="1871817" y="2101425"/>
                  </a:cubicBezTo>
                  <a:close/>
                </a:path>
              </a:pathLst>
            </a:custGeom>
            <a:solidFill>
              <a:schemeClr val="dk2"/>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5732595" y="2445620"/>
              <a:ext cx="2157279" cy="2251324"/>
            </a:xfrm>
            <a:custGeom>
              <a:avLst/>
              <a:gdLst/>
              <a:ahLst/>
              <a:cxnLst/>
              <a:rect l="l" t="t" r="r" b="b"/>
              <a:pathLst>
                <a:path w="2338514" h="2345129" extrusionOk="0">
                  <a:moveTo>
                    <a:pt x="1615306" y="1960108"/>
                  </a:moveTo>
                  <a:cubicBezTo>
                    <a:pt x="1617861" y="1957451"/>
                    <a:pt x="1355706" y="2244892"/>
                    <a:pt x="1348552" y="2253130"/>
                  </a:cubicBezTo>
                  <a:cubicBezTo>
                    <a:pt x="1348552" y="2253130"/>
                    <a:pt x="6399" y="1133099"/>
                    <a:pt x="6399" y="1133099"/>
                  </a:cubicBezTo>
                  <a:cubicBezTo>
                    <a:pt x="-39766" y="896249"/>
                    <a:pt x="168823" y="666647"/>
                    <a:pt x="471635" y="572015"/>
                  </a:cubicBezTo>
                  <a:cubicBezTo>
                    <a:pt x="749632" y="467634"/>
                    <a:pt x="1062379" y="669549"/>
                    <a:pt x="1306137" y="522221"/>
                  </a:cubicBezTo>
                  <a:cubicBezTo>
                    <a:pt x="1433074" y="423083"/>
                    <a:pt x="1479885" y="306957"/>
                    <a:pt x="1577797" y="180469"/>
                  </a:cubicBezTo>
                  <a:cubicBezTo>
                    <a:pt x="1725891" y="-14947"/>
                    <a:pt x="2031790" y="-91999"/>
                    <a:pt x="2137776" y="157095"/>
                  </a:cubicBezTo>
                  <a:cubicBezTo>
                    <a:pt x="2298748" y="608298"/>
                    <a:pt x="1410692" y="844636"/>
                    <a:pt x="1660378" y="1404749"/>
                  </a:cubicBezTo>
                  <a:cubicBezTo>
                    <a:pt x="1681228" y="1481944"/>
                    <a:pt x="1702793" y="1561755"/>
                    <a:pt x="1707494" y="1647209"/>
                  </a:cubicBezTo>
                  <a:cubicBezTo>
                    <a:pt x="1714240" y="1769691"/>
                    <a:pt x="1681432" y="1880808"/>
                    <a:pt x="1615306" y="1960108"/>
                  </a:cubicBezTo>
                  <a:close/>
                </a:path>
              </a:pathLst>
            </a:custGeom>
            <a:solidFill>
              <a:srgbClr val="0100A2">
                <a:alpha val="6688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5744475" y="2569820"/>
              <a:ext cx="2010208" cy="2023614"/>
            </a:xfrm>
            <a:custGeom>
              <a:avLst/>
              <a:gdLst/>
              <a:ahLst/>
              <a:cxnLst/>
              <a:rect l="l" t="t" r="r" b="b"/>
              <a:pathLst>
                <a:path w="2083117" h="2107931" extrusionOk="0">
                  <a:moveTo>
                    <a:pt x="1716202" y="18506"/>
                  </a:moveTo>
                  <a:cubicBezTo>
                    <a:pt x="1477451" y="105411"/>
                    <a:pt x="1433912" y="445109"/>
                    <a:pt x="1219384" y="554887"/>
                  </a:cubicBezTo>
                  <a:cubicBezTo>
                    <a:pt x="1163581" y="578128"/>
                    <a:pt x="1104097" y="568480"/>
                    <a:pt x="1046455" y="558781"/>
                  </a:cubicBezTo>
                  <a:cubicBezTo>
                    <a:pt x="646527" y="447531"/>
                    <a:pt x="280368" y="593561"/>
                    <a:pt x="0" y="935252"/>
                  </a:cubicBezTo>
                  <a:cubicBezTo>
                    <a:pt x="84340" y="914249"/>
                    <a:pt x="1235635" y="1923919"/>
                    <a:pt x="1318523" y="1982258"/>
                  </a:cubicBezTo>
                  <a:cubicBezTo>
                    <a:pt x="1318523" y="1982268"/>
                    <a:pt x="1459565" y="2021443"/>
                    <a:pt x="1459565" y="2021443"/>
                  </a:cubicBezTo>
                  <a:cubicBezTo>
                    <a:pt x="1788256" y="1693754"/>
                    <a:pt x="1445155" y="1287715"/>
                    <a:pt x="1511588" y="969113"/>
                  </a:cubicBezTo>
                  <a:cubicBezTo>
                    <a:pt x="1538366" y="862309"/>
                    <a:pt x="1614815" y="774178"/>
                    <a:pt x="1695658" y="698526"/>
                  </a:cubicBezTo>
                  <a:cubicBezTo>
                    <a:pt x="1776400" y="622863"/>
                    <a:pt x="1865216" y="553753"/>
                    <a:pt x="1929400" y="463578"/>
                  </a:cubicBezTo>
                  <a:cubicBezTo>
                    <a:pt x="2083117" y="281479"/>
                    <a:pt x="2018830" y="-86488"/>
                    <a:pt x="1716202" y="18506"/>
                  </a:cubicBezTo>
                  <a:close/>
                </a:path>
              </a:pathLst>
            </a:custGeom>
            <a:solidFill>
              <a:srgbClr val="005ACD">
                <a:alpha val="5188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5831236" y="2659935"/>
              <a:ext cx="1785762" cy="1905071"/>
            </a:xfrm>
            <a:custGeom>
              <a:avLst/>
              <a:gdLst/>
              <a:ahLst/>
              <a:cxnLst/>
              <a:rect l="l" t="t" r="r" b="b"/>
              <a:pathLst>
                <a:path w="1803800" h="1929186" extrusionOk="0">
                  <a:moveTo>
                    <a:pt x="1220621" y="1816904"/>
                  </a:moveTo>
                  <a:lnTo>
                    <a:pt x="65748" y="853185"/>
                  </a:lnTo>
                  <a:lnTo>
                    <a:pt x="0" y="820572"/>
                  </a:lnTo>
                  <a:cubicBezTo>
                    <a:pt x="59544" y="760353"/>
                    <a:pt x="136402" y="694114"/>
                    <a:pt x="228622" y="638453"/>
                  </a:cubicBezTo>
                  <a:cubicBezTo>
                    <a:pt x="391128" y="540296"/>
                    <a:pt x="560583" y="499997"/>
                    <a:pt x="732287" y="518690"/>
                  </a:cubicBezTo>
                  <a:cubicBezTo>
                    <a:pt x="739748" y="519497"/>
                    <a:pt x="746186" y="519446"/>
                    <a:pt x="749968" y="519405"/>
                  </a:cubicBezTo>
                  <a:lnTo>
                    <a:pt x="751296" y="519395"/>
                  </a:lnTo>
                  <a:cubicBezTo>
                    <a:pt x="779096" y="520213"/>
                    <a:pt x="807714" y="522880"/>
                    <a:pt x="838069" y="525701"/>
                  </a:cubicBezTo>
                  <a:cubicBezTo>
                    <a:pt x="927395" y="534000"/>
                    <a:pt x="1028578" y="543403"/>
                    <a:pt x="1126899" y="502449"/>
                  </a:cubicBezTo>
                  <a:cubicBezTo>
                    <a:pt x="1188017" y="477000"/>
                    <a:pt x="1242697" y="434626"/>
                    <a:pt x="1294208" y="372915"/>
                  </a:cubicBezTo>
                  <a:cubicBezTo>
                    <a:pt x="1336112" y="322692"/>
                    <a:pt x="1369430" y="267900"/>
                    <a:pt x="1401728" y="214907"/>
                  </a:cubicBezTo>
                  <a:lnTo>
                    <a:pt x="1402954" y="212944"/>
                  </a:lnTo>
                  <a:cubicBezTo>
                    <a:pt x="1425030" y="176713"/>
                    <a:pt x="1446391" y="146225"/>
                    <a:pt x="1468569" y="119764"/>
                  </a:cubicBezTo>
                  <a:cubicBezTo>
                    <a:pt x="1512006" y="67660"/>
                    <a:pt x="1556670" y="32747"/>
                    <a:pt x="1605012" y="13022"/>
                  </a:cubicBezTo>
                  <a:cubicBezTo>
                    <a:pt x="1696997" y="-24447"/>
                    <a:pt x="1754129" y="25062"/>
                    <a:pt x="1776921" y="83880"/>
                  </a:cubicBezTo>
                  <a:cubicBezTo>
                    <a:pt x="1803800" y="153185"/>
                    <a:pt x="1768029" y="259386"/>
                    <a:pt x="1718767" y="328456"/>
                  </a:cubicBezTo>
                  <a:cubicBezTo>
                    <a:pt x="1711203" y="339065"/>
                    <a:pt x="1702822" y="349929"/>
                    <a:pt x="1693727" y="360732"/>
                  </a:cubicBezTo>
                  <a:cubicBezTo>
                    <a:pt x="1693727" y="360732"/>
                    <a:pt x="1693727" y="360732"/>
                    <a:pt x="1693727" y="360743"/>
                  </a:cubicBezTo>
                  <a:cubicBezTo>
                    <a:pt x="1654582" y="407665"/>
                    <a:pt x="1607567" y="449783"/>
                    <a:pt x="1557794" y="494375"/>
                  </a:cubicBezTo>
                  <a:cubicBezTo>
                    <a:pt x="1537865" y="512251"/>
                    <a:pt x="1517219" y="530750"/>
                    <a:pt x="1496983" y="549668"/>
                  </a:cubicBezTo>
                  <a:cubicBezTo>
                    <a:pt x="1460291" y="583968"/>
                    <a:pt x="1429936" y="615702"/>
                    <a:pt x="1404078" y="646681"/>
                  </a:cubicBezTo>
                  <a:cubicBezTo>
                    <a:pt x="1343777" y="719021"/>
                    <a:pt x="1305349" y="790340"/>
                    <a:pt x="1286747" y="864704"/>
                  </a:cubicBezTo>
                  <a:cubicBezTo>
                    <a:pt x="1257824" y="980144"/>
                    <a:pt x="1280411" y="1096770"/>
                    <a:pt x="1303407" y="1185484"/>
                  </a:cubicBezTo>
                  <a:cubicBezTo>
                    <a:pt x="1308721" y="1206333"/>
                    <a:pt x="1314547" y="1227122"/>
                    <a:pt x="1320066" y="1247225"/>
                  </a:cubicBezTo>
                  <a:cubicBezTo>
                    <a:pt x="1338769" y="1314711"/>
                    <a:pt x="1356451" y="1378456"/>
                    <a:pt x="1360335" y="1442058"/>
                  </a:cubicBezTo>
                  <a:cubicBezTo>
                    <a:pt x="1361254" y="1457450"/>
                    <a:pt x="1363298" y="1474518"/>
                    <a:pt x="1365445" y="1492578"/>
                  </a:cubicBezTo>
                  <a:cubicBezTo>
                    <a:pt x="1376994" y="1587782"/>
                    <a:pt x="1397435" y="1785517"/>
                    <a:pt x="1298807" y="1904739"/>
                  </a:cubicBezTo>
                  <a:lnTo>
                    <a:pt x="1220621" y="1816904"/>
                  </a:lnTo>
                  <a:close/>
                </a:path>
              </a:pathLst>
            </a:custGeom>
            <a:solidFill>
              <a:srgbClr val="307DE0">
                <a:alpha val="5813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5976561" y="2764335"/>
              <a:ext cx="1596677" cy="1712746"/>
            </a:xfrm>
            <a:custGeom>
              <a:avLst/>
              <a:gdLst/>
              <a:ahLst/>
              <a:cxnLst/>
              <a:rect l="l" t="t" r="r" b="b"/>
              <a:pathLst>
                <a:path w="1646059" h="1779476" extrusionOk="0">
                  <a:moveTo>
                    <a:pt x="0" y="764977"/>
                  </a:moveTo>
                  <a:cubicBezTo>
                    <a:pt x="440145" y="255047"/>
                    <a:pt x="940642" y="863461"/>
                    <a:pt x="1312667" y="253166"/>
                  </a:cubicBezTo>
                  <a:cubicBezTo>
                    <a:pt x="1353344" y="191496"/>
                    <a:pt x="1384721" y="122998"/>
                    <a:pt x="1434903" y="67920"/>
                  </a:cubicBezTo>
                  <a:cubicBezTo>
                    <a:pt x="1550088" y="-65150"/>
                    <a:pt x="1646059" y="13588"/>
                    <a:pt x="1566952" y="163788"/>
                  </a:cubicBezTo>
                  <a:cubicBezTo>
                    <a:pt x="1530158" y="234350"/>
                    <a:pt x="1467813" y="287855"/>
                    <a:pt x="1409863" y="340490"/>
                  </a:cubicBezTo>
                  <a:cubicBezTo>
                    <a:pt x="1270354" y="459967"/>
                    <a:pt x="1129005" y="596533"/>
                    <a:pt x="1080662" y="779571"/>
                  </a:cubicBezTo>
                  <a:cubicBezTo>
                    <a:pt x="991949" y="1097694"/>
                    <a:pt x="1248380" y="1402284"/>
                    <a:pt x="1137692" y="1714326"/>
                  </a:cubicBezTo>
                  <a:lnTo>
                    <a:pt x="0" y="764977"/>
                  </a:lnTo>
                  <a:close/>
                </a:path>
              </a:pathLst>
            </a:custGeom>
            <a:solidFill>
              <a:srgbClr val="E7E7E7">
                <a:alpha val="28130"/>
              </a:srgbClr>
            </a:solidFill>
            <a:ln>
              <a:noFill/>
            </a:ln>
            <a:effectLst>
              <a:outerShdw blurRad="42863" dist="28575" dir="204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7"/>
        <p:cNvGrpSpPr/>
        <p:nvPr/>
      </p:nvGrpSpPr>
      <p:grpSpPr>
        <a:xfrm>
          <a:off x="0" y="0"/>
          <a:ext cx="0" cy="0"/>
          <a:chOff x="0" y="0"/>
          <a:chExt cx="0" cy="0"/>
        </a:xfrm>
      </p:grpSpPr>
      <p:sp>
        <p:nvSpPr>
          <p:cNvPr id="68" name="Google Shape;68;p7"/>
          <p:cNvSpPr txBox="1">
            <a:spLocks noGrp="1"/>
          </p:cNvSpPr>
          <p:nvPr>
            <p:ph type="title"/>
          </p:nvPr>
        </p:nvSpPr>
        <p:spPr>
          <a:xfrm>
            <a:off x="2659500" y="1054200"/>
            <a:ext cx="3825000" cy="1239900"/>
          </a:xfrm>
          <a:prstGeom prst="rect">
            <a:avLst/>
          </a:prstGeom>
        </p:spPr>
        <p:txBody>
          <a:bodyPr spcFirstLastPara="1" wrap="square" lIns="91425" tIns="91425" rIns="91425" bIns="91425" anchor="b" anchorCtr="0">
            <a:noAutofit/>
          </a:bodyPr>
          <a:lstStyle>
            <a:lvl1pPr lvl="0" algn="l">
              <a:spcBef>
                <a:spcPts val="0"/>
              </a:spcBef>
              <a:spcAft>
                <a:spcPts val="0"/>
              </a:spcAft>
              <a:buSzPts val="3300"/>
              <a:buNone/>
              <a:defRPr/>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spcBef>
                <a:spcPts val="0"/>
              </a:spcBef>
              <a:spcAft>
                <a:spcPts val="0"/>
              </a:spcAft>
              <a:buSzPts val="2400"/>
              <a:buNone/>
              <a:defRPr sz="2400"/>
            </a:lvl6pPr>
            <a:lvl7pPr lvl="6" algn="l">
              <a:spcBef>
                <a:spcPts val="0"/>
              </a:spcBef>
              <a:spcAft>
                <a:spcPts val="0"/>
              </a:spcAft>
              <a:buSzPts val="2400"/>
              <a:buNone/>
              <a:defRPr sz="2400"/>
            </a:lvl7pPr>
            <a:lvl8pPr lvl="7" algn="l">
              <a:spcBef>
                <a:spcPts val="0"/>
              </a:spcBef>
              <a:spcAft>
                <a:spcPts val="0"/>
              </a:spcAft>
              <a:buSzPts val="2400"/>
              <a:buNone/>
              <a:defRPr sz="2400"/>
            </a:lvl8pPr>
            <a:lvl9pPr lvl="8" algn="l">
              <a:spcBef>
                <a:spcPts val="0"/>
              </a:spcBef>
              <a:spcAft>
                <a:spcPts val="0"/>
              </a:spcAft>
              <a:buSzPts val="2400"/>
              <a:buNone/>
              <a:defRPr sz="2400"/>
            </a:lvl9pPr>
          </a:lstStyle>
          <a:p>
            <a:endParaRPr/>
          </a:p>
        </p:txBody>
      </p:sp>
      <p:sp>
        <p:nvSpPr>
          <p:cNvPr id="69" name="Google Shape;69;p7"/>
          <p:cNvSpPr txBox="1">
            <a:spLocks noGrp="1"/>
          </p:cNvSpPr>
          <p:nvPr>
            <p:ph type="body" idx="1"/>
          </p:nvPr>
        </p:nvSpPr>
        <p:spPr>
          <a:xfrm>
            <a:off x="2659500" y="2353499"/>
            <a:ext cx="3825000" cy="1735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grpSp>
        <p:nvGrpSpPr>
          <p:cNvPr id="70" name="Google Shape;70;p7"/>
          <p:cNvGrpSpPr/>
          <p:nvPr/>
        </p:nvGrpSpPr>
        <p:grpSpPr>
          <a:xfrm>
            <a:off x="-2175543" y="-1945245"/>
            <a:ext cx="13091682" cy="9033979"/>
            <a:chOff x="-2175543" y="-1945245"/>
            <a:chExt cx="13091682" cy="9033979"/>
          </a:xfrm>
        </p:grpSpPr>
        <p:grpSp>
          <p:nvGrpSpPr>
            <p:cNvPr id="71" name="Google Shape;71;p7"/>
            <p:cNvGrpSpPr/>
            <p:nvPr/>
          </p:nvGrpSpPr>
          <p:grpSpPr>
            <a:xfrm rot="-6268322" flipH="1">
              <a:off x="164909" y="-3349410"/>
              <a:ext cx="2112228" cy="6470583"/>
              <a:chOff x="660104" y="206490"/>
              <a:chExt cx="1374282" cy="4209965"/>
            </a:xfrm>
          </p:grpSpPr>
          <p:sp>
            <p:nvSpPr>
              <p:cNvPr id="72" name="Google Shape;72;p7"/>
              <p:cNvSpPr/>
              <p:nvPr/>
            </p:nvSpPr>
            <p:spPr>
              <a:xfrm rot="5400000">
                <a:off x="-656758" y="1649105"/>
                <a:ext cx="4008005" cy="1374282"/>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chemeClr val="dk2"/>
              </a:solidFill>
              <a:ln>
                <a:noFill/>
              </a:ln>
              <a:effectLst>
                <a:outerShdw blurRad="57150" dist="28575" dir="68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rot="5400000">
                <a:off x="-710601" y="1805478"/>
                <a:ext cx="4008005" cy="121394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100A2">
                  <a:alpha val="66880"/>
                </a:srgbClr>
              </a:solidFill>
              <a:ln>
                <a:noFill/>
              </a:ln>
              <a:effectLst>
                <a:outerShdw blurRad="57150" dist="28575" dir="68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rot="5400000">
                <a:off x="-748738" y="1768860"/>
                <a:ext cx="4008005" cy="1053616"/>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05ACD">
                  <a:alpha val="51880"/>
                </a:srgbClr>
              </a:solidFill>
              <a:ln>
                <a:noFill/>
              </a:ln>
              <a:effectLst>
                <a:outerShdw blurRad="57150" dist="28575" dir="68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rot="5400000">
                <a:off x="-761168" y="1962998"/>
                <a:ext cx="4008005" cy="82456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307DE0">
                  <a:alpha val="58130"/>
                </a:srgbClr>
              </a:solidFill>
              <a:ln>
                <a:noFill/>
              </a:ln>
              <a:effectLst>
                <a:outerShdw blurRad="57150" dist="28575" dir="68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rot="5400000">
                <a:off x="-808084" y="1894735"/>
                <a:ext cx="4008005" cy="631515"/>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E7E7E7">
                  <a:alpha val="28130"/>
                </a:srgbClr>
              </a:solidFill>
              <a:ln>
                <a:noFill/>
              </a:ln>
              <a:effectLst>
                <a:outerShdw blurRad="57150" dist="28575" dir="68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7"/>
            <p:cNvGrpSpPr/>
            <p:nvPr/>
          </p:nvGrpSpPr>
          <p:grpSpPr>
            <a:xfrm rot="4531678" flipH="1">
              <a:off x="6463459" y="2022315"/>
              <a:ext cx="2112228" cy="6470583"/>
              <a:chOff x="660104" y="206490"/>
              <a:chExt cx="1374282" cy="4209965"/>
            </a:xfrm>
          </p:grpSpPr>
          <p:sp>
            <p:nvSpPr>
              <p:cNvPr id="78" name="Google Shape;78;p7"/>
              <p:cNvSpPr/>
              <p:nvPr/>
            </p:nvSpPr>
            <p:spPr>
              <a:xfrm rot="5400000">
                <a:off x="-656758" y="1649105"/>
                <a:ext cx="4008005" cy="1374282"/>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chemeClr val="dk2"/>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rot="5400000">
                <a:off x="-710601" y="1805478"/>
                <a:ext cx="4008005" cy="121394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100A2">
                  <a:alpha val="66880"/>
                </a:srgbClr>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7"/>
              <p:cNvSpPr/>
              <p:nvPr/>
            </p:nvSpPr>
            <p:spPr>
              <a:xfrm rot="5400000">
                <a:off x="-748738" y="1768860"/>
                <a:ext cx="4008005" cy="1053616"/>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05ACD">
                  <a:alpha val="51880"/>
                </a:srgbClr>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rot="5400000">
                <a:off x="-761168" y="1962998"/>
                <a:ext cx="4008005" cy="82456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307DE0">
                  <a:alpha val="58130"/>
                </a:srgbClr>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rot="5400000">
                <a:off x="-808084" y="1894735"/>
                <a:ext cx="4008005" cy="631515"/>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E7E7E7">
                  <a:alpha val="28130"/>
                </a:srgbClr>
              </a:solidFill>
              <a:ln>
                <a:noFill/>
              </a:ln>
              <a:effectLst>
                <a:outerShdw blurRad="57150" dist="19050" dir="180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83;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sp>
        <p:nvSpPr>
          <p:cNvPr id="85" name="Google Shape;85;p8"/>
          <p:cNvSpPr txBox="1">
            <a:spLocks noGrp="1"/>
          </p:cNvSpPr>
          <p:nvPr>
            <p:ph type="title"/>
          </p:nvPr>
        </p:nvSpPr>
        <p:spPr>
          <a:xfrm>
            <a:off x="2499300" y="1589425"/>
            <a:ext cx="4145400" cy="18123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86" name="Google Shape;86;p8"/>
          <p:cNvGrpSpPr/>
          <p:nvPr/>
        </p:nvGrpSpPr>
        <p:grpSpPr>
          <a:xfrm>
            <a:off x="-1918840" y="-2365399"/>
            <a:ext cx="13410088" cy="10286758"/>
            <a:chOff x="-1918840" y="-2365399"/>
            <a:chExt cx="13410088" cy="10286758"/>
          </a:xfrm>
        </p:grpSpPr>
        <p:grpSp>
          <p:nvGrpSpPr>
            <p:cNvPr id="87" name="Google Shape;87;p8"/>
            <p:cNvGrpSpPr/>
            <p:nvPr/>
          </p:nvGrpSpPr>
          <p:grpSpPr>
            <a:xfrm rot="-2073971">
              <a:off x="-1395144" y="-172187"/>
              <a:ext cx="4022246" cy="3097575"/>
              <a:chOff x="-359372" y="-433852"/>
              <a:chExt cx="2921588" cy="2249946"/>
            </a:xfrm>
          </p:grpSpPr>
          <p:sp>
            <p:nvSpPr>
              <p:cNvPr id="88" name="Google Shape;88;p8"/>
              <p:cNvSpPr/>
              <p:nvPr/>
            </p:nvSpPr>
            <p:spPr>
              <a:xfrm flipH="1">
                <a:off x="-333160" y="-433852"/>
                <a:ext cx="2895376" cy="2249946"/>
              </a:xfrm>
              <a:custGeom>
                <a:avLst/>
                <a:gdLst/>
                <a:ahLst/>
                <a:cxnLst/>
                <a:rect l="l" t="t" r="r" b="b"/>
                <a:pathLst>
                  <a:path w="1762786" h="1325447" extrusionOk="0">
                    <a:moveTo>
                      <a:pt x="192194" y="102737"/>
                    </a:moveTo>
                    <a:cubicBezTo>
                      <a:pt x="60472" y="241298"/>
                      <a:pt x="-96739" y="656614"/>
                      <a:pt x="76406" y="794301"/>
                    </a:cubicBezTo>
                    <a:cubicBezTo>
                      <a:pt x="196200" y="889554"/>
                      <a:pt x="422154" y="783372"/>
                      <a:pt x="547212" y="736423"/>
                    </a:cubicBezTo>
                    <a:cubicBezTo>
                      <a:pt x="671953" y="689589"/>
                      <a:pt x="845783" y="628799"/>
                      <a:pt x="973865" y="684200"/>
                    </a:cubicBezTo>
                    <a:cubicBezTo>
                      <a:pt x="1153685" y="761977"/>
                      <a:pt x="1138640" y="1062198"/>
                      <a:pt x="1259211" y="1199204"/>
                    </a:cubicBezTo>
                    <a:cubicBezTo>
                      <a:pt x="1364563" y="1318906"/>
                      <a:pt x="1542890" y="1325447"/>
                      <a:pt x="1666047" y="1232676"/>
                    </a:cubicBezTo>
                    <a:cubicBezTo>
                      <a:pt x="1621363" y="1024280"/>
                      <a:pt x="1579336" y="815343"/>
                      <a:pt x="1531065" y="607711"/>
                    </a:cubicBezTo>
                    <a:cubicBezTo>
                      <a:pt x="1507977" y="508424"/>
                      <a:pt x="1488395" y="407654"/>
                      <a:pt x="1457355" y="310440"/>
                    </a:cubicBezTo>
                    <a:cubicBezTo>
                      <a:pt x="1423229" y="203595"/>
                      <a:pt x="1379363" y="114051"/>
                      <a:pt x="1370696" y="0"/>
                    </a:cubicBezTo>
                    <a:cubicBezTo>
                      <a:pt x="960170" y="68147"/>
                      <a:pt x="602341" y="32403"/>
                      <a:pt x="192194" y="102737"/>
                    </a:cubicBezTo>
                    <a:close/>
                  </a:path>
                </a:pathLst>
              </a:custGeom>
              <a:solidFill>
                <a:schemeClr val="dk2"/>
              </a:solidFill>
              <a:ln>
                <a:noFill/>
              </a:ln>
              <a:effectLst>
                <a:outerShdw blurRad="57150" dist="28575" dir="48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flipH="1">
                <a:off x="-359372" y="-215576"/>
                <a:ext cx="2740215" cy="1784691"/>
              </a:xfrm>
              <a:custGeom>
                <a:avLst/>
                <a:gdLst/>
                <a:ahLst/>
                <a:cxnLst/>
                <a:rect l="l" t="t" r="r" b="b"/>
                <a:pathLst>
                  <a:path w="1665784" h="1086570" extrusionOk="0">
                    <a:moveTo>
                      <a:pt x="1358688" y="0"/>
                    </a:moveTo>
                    <a:lnTo>
                      <a:pt x="174820" y="0"/>
                    </a:lnTo>
                    <a:cubicBezTo>
                      <a:pt x="34217" y="81686"/>
                      <a:pt x="-88858" y="441950"/>
                      <a:pt x="86494" y="528639"/>
                    </a:cubicBezTo>
                    <a:cubicBezTo>
                      <a:pt x="339502" y="653725"/>
                      <a:pt x="666414" y="391221"/>
                      <a:pt x="925473" y="491754"/>
                    </a:cubicBezTo>
                    <a:cubicBezTo>
                      <a:pt x="1073302" y="549121"/>
                      <a:pt x="1091760" y="772822"/>
                      <a:pt x="1163589" y="892923"/>
                    </a:cubicBezTo>
                    <a:cubicBezTo>
                      <a:pt x="1250381" y="1038033"/>
                      <a:pt x="1477981" y="1086570"/>
                      <a:pt x="1576926" y="926691"/>
                    </a:cubicBezTo>
                    <a:cubicBezTo>
                      <a:pt x="1537127" y="732952"/>
                      <a:pt x="1495550" y="539703"/>
                      <a:pt x="1453237" y="346506"/>
                    </a:cubicBezTo>
                    <a:cubicBezTo>
                      <a:pt x="1427185" y="227572"/>
                      <a:pt x="1387796" y="115391"/>
                      <a:pt x="1358688" y="0"/>
                    </a:cubicBezTo>
                    <a:close/>
                  </a:path>
                </a:pathLst>
              </a:custGeom>
              <a:solidFill>
                <a:srgbClr val="0100A2">
                  <a:alpha val="66880"/>
                </a:srgbClr>
              </a:solidFill>
              <a:ln>
                <a:noFill/>
              </a:ln>
              <a:effectLst>
                <a:outerShdw blurRad="57150" dist="28575" dir="48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flipH="1">
                <a:off x="-298330" y="-351295"/>
                <a:ext cx="2492170" cy="1704922"/>
              </a:xfrm>
              <a:custGeom>
                <a:avLst/>
                <a:gdLst/>
                <a:ahLst/>
                <a:cxnLst/>
                <a:rect l="l" t="t" r="r" b="b"/>
                <a:pathLst>
                  <a:path w="1533643" h="1105298" extrusionOk="0">
                    <a:moveTo>
                      <a:pt x="1210281" y="93460"/>
                    </a:moveTo>
                    <a:cubicBezTo>
                      <a:pt x="1200203" y="62915"/>
                      <a:pt x="1193601" y="31631"/>
                      <a:pt x="1188807" y="0"/>
                    </a:cubicBezTo>
                    <a:lnTo>
                      <a:pt x="170624" y="0"/>
                    </a:lnTo>
                    <a:cubicBezTo>
                      <a:pt x="168825" y="312"/>
                      <a:pt x="167026" y="610"/>
                      <a:pt x="165227" y="922"/>
                    </a:cubicBezTo>
                    <a:cubicBezTo>
                      <a:pt x="69032" y="107136"/>
                      <a:pt x="-100066" y="359085"/>
                      <a:pt x="78200" y="471454"/>
                    </a:cubicBezTo>
                    <a:cubicBezTo>
                      <a:pt x="300066" y="611300"/>
                      <a:pt x="595305" y="395289"/>
                      <a:pt x="834034" y="471697"/>
                    </a:cubicBezTo>
                    <a:cubicBezTo>
                      <a:pt x="960175" y="512068"/>
                      <a:pt x="985992" y="655674"/>
                      <a:pt x="1038853" y="759030"/>
                    </a:cubicBezTo>
                    <a:cubicBezTo>
                      <a:pt x="1109803" y="897782"/>
                      <a:pt x="1317565" y="1105298"/>
                      <a:pt x="1433577" y="882390"/>
                    </a:cubicBezTo>
                    <a:cubicBezTo>
                      <a:pt x="1389507" y="697993"/>
                      <a:pt x="1349678" y="511879"/>
                      <a:pt x="1297676" y="329490"/>
                    </a:cubicBezTo>
                    <a:cubicBezTo>
                      <a:pt x="1274394" y="247816"/>
                      <a:pt x="1236680" y="173491"/>
                      <a:pt x="1210281" y="93459"/>
                    </a:cubicBezTo>
                    <a:close/>
                  </a:path>
                </a:pathLst>
              </a:custGeom>
              <a:solidFill>
                <a:srgbClr val="005ACD">
                  <a:alpha val="51880"/>
                </a:srgbClr>
              </a:solidFill>
              <a:ln>
                <a:noFill/>
              </a:ln>
              <a:effectLst>
                <a:outerShdw blurRad="57150" dist="28575" dir="48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flipH="1">
                <a:off x="-343357" y="-356924"/>
                <a:ext cx="2322675" cy="1394085"/>
              </a:xfrm>
              <a:custGeom>
                <a:avLst/>
                <a:gdLst/>
                <a:ahLst/>
                <a:cxnLst/>
                <a:rect l="l" t="t" r="r" b="b"/>
                <a:pathLst>
                  <a:path w="1422772" h="879549" extrusionOk="0">
                    <a:moveTo>
                      <a:pt x="149241" y="0"/>
                    </a:moveTo>
                    <a:cubicBezTo>
                      <a:pt x="16783" y="92076"/>
                      <a:pt x="-84870" y="295981"/>
                      <a:pt x="103238" y="391313"/>
                    </a:cubicBezTo>
                    <a:cubicBezTo>
                      <a:pt x="321261" y="501801"/>
                      <a:pt x="575772" y="335509"/>
                      <a:pt x="802850" y="408202"/>
                    </a:cubicBezTo>
                    <a:cubicBezTo>
                      <a:pt x="918535" y="445233"/>
                      <a:pt x="933682" y="567828"/>
                      <a:pt x="992307" y="656183"/>
                    </a:cubicBezTo>
                    <a:cubicBezTo>
                      <a:pt x="1083197" y="793154"/>
                      <a:pt x="1224935" y="879549"/>
                      <a:pt x="1337902" y="708164"/>
                    </a:cubicBezTo>
                    <a:cubicBezTo>
                      <a:pt x="1290285" y="470474"/>
                      <a:pt x="1218803" y="237253"/>
                      <a:pt x="1172187" y="1"/>
                    </a:cubicBezTo>
                    <a:lnTo>
                      <a:pt x="149241" y="1"/>
                    </a:lnTo>
                    <a:close/>
                  </a:path>
                </a:pathLst>
              </a:custGeom>
              <a:solidFill>
                <a:srgbClr val="307DE0">
                  <a:alpha val="58130"/>
                </a:srgbClr>
              </a:solidFill>
              <a:ln>
                <a:noFill/>
              </a:ln>
              <a:effectLst>
                <a:outerShdw blurRad="57150" dist="28575" dir="48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flipH="1">
                <a:off x="-251954" y="-345666"/>
                <a:ext cx="1966718" cy="1002337"/>
              </a:xfrm>
              <a:custGeom>
                <a:avLst/>
                <a:gdLst/>
                <a:ahLst/>
                <a:cxnLst/>
                <a:rect l="l" t="t" r="r" b="b"/>
                <a:pathLst>
                  <a:path w="1182988" h="625483" extrusionOk="0">
                    <a:moveTo>
                      <a:pt x="1133680" y="0"/>
                    </a:moveTo>
                    <a:lnTo>
                      <a:pt x="101577" y="0"/>
                    </a:lnTo>
                    <a:cubicBezTo>
                      <a:pt x="-7435" y="73421"/>
                      <a:pt x="-49308" y="217527"/>
                      <a:pt x="80757" y="288651"/>
                    </a:cubicBezTo>
                    <a:cubicBezTo>
                      <a:pt x="244612" y="378252"/>
                      <a:pt x="459640" y="247039"/>
                      <a:pt x="644273" y="295573"/>
                    </a:cubicBezTo>
                    <a:cubicBezTo>
                      <a:pt x="739784" y="320679"/>
                      <a:pt x="763291" y="413957"/>
                      <a:pt x="820658" y="478015"/>
                    </a:cubicBezTo>
                    <a:cubicBezTo>
                      <a:pt x="893152" y="558975"/>
                      <a:pt x="1016186" y="625483"/>
                      <a:pt x="1109489" y="527488"/>
                    </a:cubicBezTo>
                    <a:cubicBezTo>
                      <a:pt x="1062658" y="349560"/>
                      <a:pt x="1121293" y="178173"/>
                      <a:pt x="1133680" y="0"/>
                    </a:cubicBezTo>
                    <a:close/>
                  </a:path>
                </a:pathLst>
              </a:custGeom>
              <a:solidFill>
                <a:srgbClr val="E7E7E7">
                  <a:alpha val="28130"/>
                </a:srgbClr>
              </a:solidFill>
              <a:ln>
                <a:noFill/>
              </a:ln>
              <a:effectLst>
                <a:outerShdw blurRad="57150" dist="28575" dir="48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93;p8"/>
            <p:cNvGrpSpPr/>
            <p:nvPr/>
          </p:nvGrpSpPr>
          <p:grpSpPr>
            <a:xfrm rot="-10677073">
              <a:off x="7416373" y="-2295090"/>
              <a:ext cx="4004769" cy="3993615"/>
              <a:chOff x="5535266" y="2009097"/>
              <a:chExt cx="2447385" cy="2440569"/>
            </a:xfrm>
          </p:grpSpPr>
          <p:sp>
            <p:nvSpPr>
              <p:cNvPr id="94" name="Google Shape;94;p8"/>
              <p:cNvSpPr/>
              <p:nvPr/>
            </p:nvSpPr>
            <p:spPr>
              <a:xfrm>
                <a:off x="5535266" y="2009097"/>
                <a:ext cx="2447385" cy="2438666"/>
              </a:xfrm>
              <a:custGeom>
                <a:avLst/>
                <a:gdLst/>
                <a:ahLst/>
                <a:cxnLst/>
                <a:rect l="l" t="t" r="r" b="b"/>
                <a:pathLst>
                  <a:path w="2529597" h="2482103" extrusionOk="0">
                    <a:moveTo>
                      <a:pt x="1871817" y="2101425"/>
                    </a:moveTo>
                    <a:cubicBezTo>
                      <a:pt x="1863641" y="2111114"/>
                      <a:pt x="1855056" y="2120497"/>
                      <a:pt x="1846164" y="2129368"/>
                    </a:cubicBezTo>
                    <a:lnTo>
                      <a:pt x="1562137" y="2441103"/>
                    </a:lnTo>
                    <a:cubicBezTo>
                      <a:pt x="1562137" y="2441103"/>
                      <a:pt x="1553" y="1216047"/>
                      <a:pt x="817" y="1215464"/>
                    </a:cubicBezTo>
                    <a:cubicBezTo>
                      <a:pt x="-6327" y="1209853"/>
                      <a:pt x="35639" y="1124123"/>
                      <a:pt x="38807" y="1117327"/>
                    </a:cubicBezTo>
                    <a:cubicBezTo>
                      <a:pt x="76173" y="1037321"/>
                      <a:pt x="125047" y="962548"/>
                      <a:pt x="182772" y="895768"/>
                    </a:cubicBezTo>
                    <a:cubicBezTo>
                      <a:pt x="319236" y="737892"/>
                      <a:pt x="506873" y="633633"/>
                      <a:pt x="708217" y="583736"/>
                    </a:cubicBezTo>
                    <a:cubicBezTo>
                      <a:pt x="806436" y="559392"/>
                      <a:pt x="908641" y="546166"/>
                      <a:pt x="1009925" y="547270"/>
                    </a:cubicBezTo>
                    <a:cubicBezTo>
                      <a:pt x="1112130" y="548384"/>
                      <a:pt x="1216072" y="564256"/>
                      <a:pt x="1317459" y="544500"/>
                    </a:cubicBezTo>
                    <a:cubicBezTo>
                      <a:pt x="1374080" y="533442"/>
                      <a:pt x="1427534" y="510405"/>
                      <a:pt x="1471686" y="472763"/>
                    </a:cubicBezTo>
                    <a:cubicBezTo>
                      <a:pt x="1542412" y="412533"/>
                      <a:pt x="1585338" y="328818"/>
                      <a:pt x="1638279" y="254218"/>
                    </a:cubicBezTo>
                    <a:cubicBezTo>
                      <a:pt x="1688564" y="183544"/>
                      <a:pt x="1749990" y="120504"/>
                      <a:pt x="1823884" y="74563"/>
                    </a:cubicBezTo>
                    <a:cubicBezTo>
                      <a:pt x="2009896" y="-41000"/>
                      <a:pt x="2283702" y="-32200"/>
                      <a:pt x="2405224" y="171729"/>
                    </a:cubicBezTo>
                    <a:cubicBezTo>
                      <a:pt x="2523270" y="370016"/>
                      <a:pt x="2388360" y="633837"/>
                      <a:pt x="2253450" y="787931"/>
                    </a:cubicBezTo>
                    <a:cubicBezTo>
                      <a:pt x="2139492" y="918028"/>
                      <a:pt x="1932834" y="1025629"/>
                      <a:pt x="1888886" y="1204027"/>
                    </a:cubicBezTo>
                    <a:cubicBezTo>
                      <a:pt x="1871920" y="1273261"/>
                      <a:pt x="1888784" y="1355219"/>
                      <a:pt x="1907487" y="1426251"/>
                    </a:cubicBezTo>
                    <a:cubicBezTo>
                      <a:pt x="1912802" y="1446488"/>
                      <a:pt x="1918730" y="1467470"/>
                      <a:pt x="1924453" y="1487758"/>
                    </a:cubicBezTo>
                    <a:cubicBezTo>
                      <a:pt x="1947040" y="1567651"/>
                      <a:pt x="1970343" y="1650273"/>
                      <a:pt x="1976475" y="1742084"/>
                    </a:cubicBezTo>
                    <a:cubicBezTo>
                      <a:pt x="1985775" y="1881757"/>
                      <a:pt x="1948574" y="2009370"/>
                      <a:pt x="1871817" y="2101425"/>
                    </a:cubicBezTo>
                    <a:close/>
                  </a:path>
                </a:pathLst>
              </a:custGeom>
              <a:solidFill>
                <a:schemeClr val="dk2"/>
              </a:solidFill>
              <a:ln>
                <a:noFill/>
              </a:ln>
              <a:effectLst>
                <a:outerShdw blurRad="42863" dist="28575" dir="8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5772326" y="2198342"/>
                <a:ext cx="2157279" cy="2251324"/>
              </a:xfrm>
              <a:custGeom>
                <a:avLst/>
                <a:gdLst/>
                <a:ahLst/>
                <a:cxnLst/>
                <a:rect l="l" t="t" r="r" b="b"/>
                <a:pathLst>
                  <a:path w="2338514" h="2345129" extrusionOk="0">
                    <a:moveTo>
                      <a:pt x="1615306" y="1960108"/>
                    </a:moveTo>
                    <a:cubicBezTo>
                      <a:pt x="1617861" y="1957451"/>
                      <a:pt x="1355706" y="2244892"/>
                      <a:pt x="1348552" y="2253130"/>
                    </a:cubicBezTo>
                    <a:cubicBezTo>
                      <a:pt x="1348552" y="2253130"/>
                      <a:pt x="6399" y="1133099"/>
                      <a:pt x="6399" y="1133099"/>
                    </a:cubicBezTo>
                    <a:cubicBezTo>
                      <a:pt x="-39766" y="896249"/>
                      <a:pt x="168823" y="666647"/>
                      <a:pt x="471635" y="572015"/>
                    </a:cubicBezTo>
                    <a:cubicBezTo>
                      <a:pt x="749632" y="467634"/>
                      <a:pt x="1062379" y="669549"/>
                      <a:pt x="1306137" y="522221"/>
                    </a:cubicBezTo>
                    <a:cubicBezTo>
                      <a:pt x="1433074" y="423083"/>
                      <a:pt x="1479885" y="306957"/>
                      <a:pt x="1577797" y="180469"/>
                    </a:cubicBezTo>
                    <a:cubicBezTo>
                      <a:pt x="1725891" y="-14947"/>
                      <a:pt x="2031790" y="-91999"/>
                      <a:pt x="2137776" y="157095"/>
                    </a:cubicBezTo>
                    <a:cubicBezTo>
                      <a:pt x="2298748" y="608298"/>
                      <a:pt x="1410692" y="844636"/>
                      <a:pt x="1660378" y="1404749"/>
                    </a:cubicBezTo>
                    <a:cubicBezTo>
                      <a:pt x="1681228" y="1481944"/>
                      <a:pt x="1702793" y="1561755"/>
                      <a:pt x="1707494" y="1647209"/>
                    </a:cubicBezTo>
                    <a:cubicBezTo>
                      <a:pt x="1714240" y="1769691"/>
                      <a:pt x="1681432" y="1880808"/>
                      <a:pt x="1615306" y="1960108"/>
                    </a:cubicBezTo>
                    <a:close/>
                  </a:path>
                </a:pathLst>
              </a:custGeom>
              <a:solidFill>
                <a:srgbClr val="0100A2">
                  <a:alpha val="66880"/>
                </a:srgbClr>
              </a:solidFill>
              <a:ln>
                <a:noFill/>
              </a:ln>
              <a:effectLst>
                <a:outerShdw blurRad="42863" dist="28575" dir="8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a:off x="5784206" y="2322542"/>
                <a:ext cx="2010208" cy="2023614"/>
              </a:xfrm>
              <a:custGeom>
                <a:avLst/>
                <a:gdLst/>
                <a:ahLst/>
                <a:cxnLst/>
                <a:rect l="l" t="t" r="r" b="b"/>
                <a:pathLst>
                  <a:path w="2083117" h="2107931" extrusionOk="0">
                    <a:moveTo>
                      <a:pt x="1716202" y="18506"/>
                    </a:moveTo>
                    <a:cubicBezTo>
                      <a:pt x="1477451" y="105411"/>
                      <a:pt x="1433912" y="445109"/>
                      <a:pt x="1219384" y="554887"/>
                    </a:cubicBezTo>
                    <a:cubicBezTo>
                      <a:pt x="1163581" y="578128"/>
                      <a:pt x="1104097" y="568480"/>
                      <a:pt x="1046455" y="558781"/>
                    </a:cubicBezTo>
                    <a:cubicBezTo>
                      <a:pt x="646527" y="447531"/>
                      <a:pt x="280368" y="593561"/>
                      <a:pt x="0" y="935252"/>
                    </a:cubicBezTo>
                    <a:cubicBezTo>
                      <a:pt x="84340" y="914249"/>
                      <a:pt x="1235635" y="1923919"/>
                      <a:pt x="1318523" y="1982258"/>
                    </a:cubicBezTo>
                    <a:cubicBezTo>
                      <a:pt x="1318523" y="1982268"/>
                      <a:pt x="1459565" y="2021443"/>
                      <a:pt x="1459565" y="2021443"/>
                    </a:cubicBezTo>
                    <a:cubicBezTo>
                      <a:pt x="1788256" y="1693754"/>
                      <a:pt x="1445155" y="1287715"/>
                      <a:pt x="1511588" y="969113"/>
                    </a:cubicBezTo>
                    <a:cubicBezTo>
                      <a:pt x="1538366" y="862309"/>
                      <a:pt x="1614815" y="774178"/>
                      <a:pt x="1695658" y="698526"/>
                    </a:cubicBezTo>
                    <a:cubicBezTo>
                      <a:pt x="1776400" y="622863"/>
                      <a:pt x="1865216" y="553753"/>
                      <a:pt x="1929400" y="463578"/>
                    </a:cubicBezTo>
                    <a:cubicBezTo>
                      <a:pt x="2083117" y="281479"/>
                      <a:pt x="2018830" y="-86488"/>
                      <a:pt x="1716202" y="18506"/>
                    </a:cubicBezTo>
                    <a:close/>
                  </a:path>
                </a:pathLst>
              </a:custGeom>
              <a:solidFill>
                <a:srgbClr val="005ACD">
                  <a:alpha val="51880"/>
                </a:srgbClr>
              </a:solidFill>
              <a:ln>
                <a:noFill/>
              </a:ln>
              <a:effectLst>
                <a:outerShdw blurRad="42863" dist="28575" dir="8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a:off x="5873126" y="2473022"/>
                <a:ext cx="1785762" cy="1905071"/>
              </a:xfrm>
              <a:custGeom>
                <a:avLst/>
                <a:gdLst/>
                <a:ahLst/>
                <a:cxnLst/>
                <a:rect l="l" t="t" r="r" b="b"/>
                <a:pathLst>
                  <a:path w="1803800" h="1929186" extrusionOk="0">
                    <a:moveTo>
                      <a:pt x="1220621" y="1816904"/>
                    </a:moveTo>
                    <a:lnTo>
                      <a:pt x="65748" y="853185"/>
                    </a:lnTo>
                    <a:lnTo>
                      <a:pt x="0" y="820572"/>
                    </a:lnTo>
                    <a:cubicBezTo>
                      <a:pt x="59544" y="760353"/>
                      <a:pt x="136402" y="694114"/>
                      <a:pt x="228622" y="638453"/>
                    </a:cubicBezTo>
                    <a:cubicBezTo>
                      <a:pt x="391128" y="540296"/>
                      <a:pt x="560583" y="499997"/>
                      <a:pt x="732287" y="518690"/>
                    </a:cubicBezTo>
                    <a:cubicBezTo>
                      <a:pt x="739748" y="519497"/>
                      <a:pt x="746186" y="519446"/>
                      <a:pt x="749968" y="519405"/>
                    </a:cubicBezTo>
                    <a:lnTo>
                      <a:pt x="751296" y="519395"/>
                    </a:lnTo>
                    <a:cubicBezTo>
                      <a:pt x="779096" y="520213"/>
                      <a:pt x="807714" y="522880"/>
                      <a:pt x="838069" y="525701"/>
                    </a:cubicBezTo>
                    <a:cubicBezTo>
                      <a:pt x="927395" y="534000"/>
                      <a:pt x="1028578" y="543403"/>
                      <a:pt x="1126899" y="502449"/>
                    </a:cubicBezTo>
                    <a:cubicBezTo>
                      <a:pt x="1188017" y="477000"/>
                      <a:pt x="1242697" y="434626"/>
                      <a:pt x="1294208" y="372915"/>
                    </a:cubicBezTo>
                    <a:cubicBezTo>
                      <a:pt x="1336112" y="322692"/>
                      <a:pt x="1369430" y="267900"/>
                      <a:pt x="1401728" y="214907"/>
                    </a:cubicBezTo>
                    <a:lnTo>
                      <a:pt x="1402954" y="212944"/>
                    </a:lnTo>
                    <a:cubicBezTo>
                      <a:pt x="1425030" y="176713"/>
                      <a:pt x="1446391" y="146225"/>
                      <a:pt x="1468569" y="119764"/>
                    </a:cubicBezTo>
                    <a:cubicBezTo>
                      <a:pt x="1512006" y="67660"/>
                      <a:pt x="1556670" y="32747"/>
                      <a:pt x="1605012" y="13022"/>
                    </a:cubicBezTo>
                    <a:cubicBezTo>
                      <a:pt x="1696997" y="-24447"/>
                      <a:pt x="1754129" y="25062"/>
                      <a:pt x="1776921" y="83880"/>
                    </a:cubicBezTo>
                    <a:cubicBezTo>
                      <a:pt x="1803800" y="153185"/>
                      <a:pt x="1768029" y="259386"/>
                      <a:pt x="1718767" y="328456"/>
                    </a:cubicBezTo>
                    <a:cubicBezTo>
                      <a:pt x="1711203" y="339065"/>
                      <a:pt x="1702822" y="349929"/>
                      <a:pt x="1693727" y="360732"/>
                    </a:cubicBezTo>
                    <a:cubicBezTo>
                      <a:pt x="1693727" y="360732"/>
                      <a:pt x="1693727" y="360732"/>
                      <a:pt x="1693727" y="360743"/>
                    </a:cubicBezTo>
                    <a:cubicBezTo>
                      <a:pt x="1654582" y="407665"/>
                      <a:pt x="1607567" y="449783"/>
                      <a:pt x="1557794" y="494375"/>
                    </a:cubicBezTo>
                    <a:cubicBezTo>
                      <a:pt x="1537865" y="512251"/>
                      <a:pt x="1517219" y="530750"/>
                      <a:pt x="1496983" y="549668"/>
                    </a:cubicBezTo>
                    <a:cubicBezTo>
                      <a:pt x="1460291" y="583968"/>
                      <a:pt x="1429936" y="615702"/>
                      <a:pt x="1404078" y="646681"/>
                    </a:cubicBezTo>
                    <a:cubicBezTo>
                      <a:pt x="1343777" y="719021"/>
                      <a:pt x="1305349" y="790340"/>
                      <a:pt x="1286747" y="864704"/>
                    </a:cubicBezTo>
                    <a:cubicBezTo>
                      <a:pt x="1257824" y="980144"/>
                      <a:pt x="1280411" y="1096770"/>
                      <a:pt x="1303407" y="1185484"/>
                    </a:cubicBezTo>
                    <a:cubicBezTo>
                      <a:pt x="1308721" y="1206333"/>
                      <a:pt x="1314547" y="1227122"/>
                      <a:pt x="1320066" y="1247225"/>
                    </a:cubicBezTo>
                    <a:cubicBezTo>
                      <a:pt x="1338769" y="1314711"/>
                      <a:pt x="1356451" y="1378456"/>
                      <a:pt x="1360335" y="1442058"/>
                    </a:cubicBezTo>
                    <a:cubicBezTo>
                      <a:pt x="1361254" y="1457450"/>
                      <a:pt x="1363298" y="1474518"/>
                      <a:pt x="1365445" y="1492578"/>
                    </a:cubicBezTo>
                    <a:cubicBezTo>
                      <a:pt x="1376994" y="1587782"/>
                      <a:pt x="1397435" y="1785517"/>
                      <a:pt x="1298807" y="1904739"/>
                    </a:cubicBezTo>
                    <a:lnTo>
                      <a:pt x="1220621" y="1816904"/>
                    </a:lnTo>
                    <a:close/>
                  </a:path>
                </a:pathLst>
              </a:custGeom>
              <a:solidFill>
                <a:srgbClr val="307DE0">
                  <a:alpha val="58130"/>
                </a:srgbClr>
              </a:solidFill>
              <a:ln>
                <a:noFill/>
              </a:ln>
              <a:effectLst>
                <a:outerShdw blurRad="42863" dist="28575" dir="8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a:off x="5968033" y="2579226"/>
                <a:ext cx="1596677" cy="1712746"/>
              </a:xfrm>
              <a:custGeom>
                <a:avLst/>
                <a:gdLst/>
                <a:ahLst/>
                <a:cxnLst/>
                <a:rect l="l" t="t" r="r" b="b"/>
                <a:pathLst>
                  <a:path w="1646059" h="1779476" extrusionOk="0">
                    <a:moveTo>
                      <a:pt x="0" y="764977"/>
                    </a:moveTo>
                    <a:cubicBezTo>
                      <a:pt x="440145" y="255047"/>
                      <a:pt x="940642" y="863461"/>
                      <a:pt x="1312667" y="253166"/>
                    </a:cubicBezTo>
                    <a:cubicBezTo>
                      <a:pt x="1353344" y="191496"/>
                      <a:pt x="1384721" y="122998"/>
                      <a:pt x="1434903" y="67920"/>
                    </a:cubicBezTo>
                    <a:cubicBezTo>
                      <a:pt x="1550088" y="-65150"/>
                      <a:pt x="1646059" y="13588"/>
                      <a:pt x="1566952" y="163788"/>
                    </a:cubicBezTo>
                    <a:cubicBezTo>
                      <a:pt x="1530158" y="234350"/>
                      <a:pt x="1467813" y="287855"/>
                      <a:pt x="1409863" y="340490"/>
                    </a:cubicBezTo>
                    <a:cubicBezTo>
                      <a:pt x="1270354" y="459967"/>
                      <a:pt x="1129005" y="596533"/>
                      <a:pt x="1080662" y="779571"/>
                    </a:cubicBezTo>
                    <a:cubicBezTo>
                      <a:pt x="991949" y="1097694"/>
                      <a:pt x="1248380" y="1402284"/>
                      <a:pt x="1137692" y="1714326"/>
                    </a:cubicBezTo>
                    <a:lnTo>
                      <a:pt x="0" y="764977"/>
                    </a:lnTo>
                    <a:close/>
                  </a:path>
                </a:pathLst>
              </a:custGeom>
              <a:solidFill>
                <a:srgbClr val="E7E7E7">
                  <a:alpha val="28130"/>
                </a:srgbClr>
              </a:solidFill>
              <a:ln>
                <a:noFill/>
              </a:ln>
              <a:effectLst>
                <a:outerShdw blurRad="42863" dist="28575" dir="8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8"/>
            <p:cNvGrpSpPr/>
            <p:nvPr/>
          </p:nvGrpSpPr>
          <p:grpSpPr>
            <a:xfrm rot="-1645767">
              <a:off x="6270830" y="3232710"/>
              <a:ext cx="4004808" cy="3990540"/>
              <a:chOff x="5519639" y="2360232"/>
              <a:chExt cx="2447385" cy="2438666"/>
            </a:xfrm>
          </p:grpSpPr>
          <p:sp>
            <p:nvSpPr>
              <p:cNvPr id="100" name="Google Shape;100;p8"/>
              <p:cNvSpPr/>
              <p:nvPr/>
            </p:nvSpPr>
            <p:spPr>
              <a:xfrm>
                <a:off x="5519639" y="2360232"/>
                <a:ext cx="2447385" cy="2438666"/>
              </a:xfrm>
              <a:custGeom>
                <a:avLst/>
                <a:gdLst/>
                <a:ahLst/>
                <a:cxnLst/>
                <a:rect l="l" t="t" r="r" b="b"/>
                <a:pathLst>
                  <a:path w="2529597" h="2482103" extrusionOk="0">
                    <a:moveTo>
                      <a:pt x="1871817" y="2101425"/>
                    </a:moveTo>
                    <a:cubicBezTo>
                      <a:pt x="1863641" y="2111114"/>
                      <a:pt x="1855056" y="2120497"/>
                      <a:pt x="1846164" y="2129368"/>
                    </a:cubicBezTo>
                    <a:lnTo>
                      <a:pt x="1562137" y="2441103"/>
                    </a:lnTo>
                    <a:cubicBezTo>
                      <a:pt x="1562137" y="2441103"/>
                      <a:pt x="1553" y="1216047"/>
                      <a:pt x="817" y="1215464"/>
                    </a:cubicBezTo>
                    <a:cubicBezTo>
                      <a:pt x="-6327" y="1209853"/>
                      <a:pt x="35639" y="1124123"/>
                      <a:pt x="38807" y="1117327"/>
                    </a:cubicBezTo>
                    <a:cubicBezTo>
                      <a:pt x="76173" y="1037321"/>
                      <a:pt x="125047" y="962548"/>
                      <a:pt x="182772" y="895768"/>
                    </a:cubicBezTo>
                    <a:cubicBezTo>
                      <a:pt x="319236" y="737892"/>
                      <a:pt x="506873" y="633633"/>
                      <a:pt x="708217" y="583736"/>
                    </a:cubicBezTo>
                    <a:cubicBezTo>
                      <a:pt x="806436" y="559392"/>
                      <a:pt x="908641" y="546166"/>
                      <a:pt x="1009925" y="547270"/>
                    </a:cubicBezTo>
                    <a:cubicBezTo>
                      <a:pt x="1112130" y="548384"/>
                      <a:pt x="1216072" y="564256"/>
                      <a:pt x="1317459" y="544500"/>
                    </a:cubicBezTo>
                    <a:cubicBezTo>
                      <a:pt x="1374080" y="533442"/>
                      <a:pt x="1427534" y="510405"/>
                      <a:pt x="1471686" y="472763"/>
                    </a:cubicBezTo>
                    <a:cubicBezTo>
                      <a:pt x="1542412" y="412533"/>
                      <a:pt x="1585338" y="328818"/>
                      <a:pt x="1638279" y="254218"/>
                    </a:cubicBezTo>
                    <a:cubicBezTo>
                      <a:pt x="1688564" y="183544"/>
                      <a:pt x="1749990" y="120504"/>
                      <a:pt x="1823884" y="74563"/>
                    </a:cubicBezTo>
                    <a:cubicBezTo>
                      <a:pt x="2009896" y="-41000"/>
                      <a:pt x="2283702" y="-32200"/>
                      <a:pt x="2405224" y="171729"/>
                    </a:cubicBezTo>
                    <a:cubicBezTo>
                      <a:pt x="2523270" y="370016"/>
                      <a:pt x="2388360" y="633837"/>
                      <a:pt x="2253450" y="787931"/>
                    </a:cubicBezTo>
                    <a:cubicBezTo>
                      <a:pt x="2139492" y="918028"/>
                      <a:pt x="1932834" y="1025629"/>
                      <a:pt x="1888886" y="1204027"/>
                    </a:cubicBezTo>
                    <a:cubicBezTo>
                      <a:pt x="1871920" y="1273261"/>
                      <a:pt x="1888784" y="1355219"/>
                      <a:pt x="1907487" y="1426251"/>
                    </a:cubicBezTo>
                    <a:cubicBezTo>
                      <a:pt x="1912802" y="1446488"/>
                      <a:pt x="1918730" y="1467470"/>
                      <a:pt x="1924453" y="1487758"/>
                    </a:cubicBezTo>
                    <a:cubicBezTo>
                      <a:pt x="1947040" y="1567651"/>
                      <a:pt x="1970343" y="1650273"/>
                      <a:pt x="1976475" y="1742084"/>
                    </a:cubicBezTo>
                    <a:cubicBezTo>
                      <a:pt x="1985775" y="1881757"/>
                      <a:pt x="1948574" y="2009370"/>
                      <a:pt x="1871817" y="2101425"/>
                    </a:cubicBezTo>
                    <a:close/>
                  </a:path>
                </a:pathLst>
              </a:custGeom>
              <a:solidFill>
                <a:schemeClr val="dk2"/>
              </a:solidFill>
              <a:ln>
                <a:noFill/>
              </a:ln>
              <a:effectLst>
                <a:outerShdw blurRad="42863" dist="28575" dir="88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5753369" y="2456402"/>
                <a:ext cx="2157279" cy="2251324"/>
              </a:xfrm>
              <a:custGeom>
                <a:avLst/>
                <a:gdLst/>
                <a:ahLst/>
                <a:cxnLst/>
                <a:rect l="l" t="t" r="r" b="b"/>
                <a:pathLst>
                  <a:path w="2338514" h="2345129" extrusionOk="0">
                    <a:moveTo>
                      <a:pt x="1615306" y="1960108"/>
                    </a:moveTo>
                    <a:cubicBezTo>
                      <a:pt x="1617861" y="1957451"/>
                      <a:pt x="1355706" y="2244892"/>
                      <a:pt x="1348552" y="2253130"/>
                    </a:cubicBezTo>
                    <a:cubicBezTo>
                      <a:pt x="1348552" y="2253130"/>
                      <a:pt x="6399" y="1133099"/>
                      <a:pt x="6399" y="1133099"/>
                    </a:cubicBezTo>
                    <a:cubicBezTo>
                      <a:pt x="-39766" y="896249"/>
                      <a:pt x="168823" y="666647"/>
                      <a:pt x="471635" y="572015"/>
                    </a:cubicBezTo>
                    <a:cubicBezTo>
                      <a:pt x="749632" y="467634"/>
                      <a:pt x="1062379" y="669549"/>
                      <a:pt x="1306137" y="522221"/>
                    </a:cubicBezTo>
                    <a:cubicBezTo>
                      <a:pt x="1433074" y="423083"/>
                      <a:pt x="1479885" y="306957"/>
                      <a:pt x="1577797" y="180469"/>
                    </a:cubicBezTo>
                    <a:cubicBezTo>
                      <a:pt x="1725891" y="-14947"/>
                      <a:pt x="2031790" y="-91999"/>
                      <a:pt x="2137776" y="157095"/>
                    </a:cubicBezTo>
                    <a:cubicBezTo>
                      <a:pt x="2298748" y="608298"/>
                      <a:pt x="1410692" y="844636"/>
                      <a:pt x="1660378" y="1404749"/>
                    </a:cubicBezTo>
                    <a:cubicBezTo>
                      <a:pt x="1681228" y="1481944"/>
                      <a:pt x="1702793" y="1561755"/>
                      <a:pt x="1707494" y="1647209"/>
                    </a:cubicBezTo>
                    <a:cubicBezTo>
                      <a:pt x="1714240" y="1769691"/>
                      <a:pt x="1681432" y="1880808"/>
                      <a:pt x="1615306" y="1960108"/>
                    </a:cubicBezTo>
                    <a:close/>
                  </a:path>
                </a:pathLst>
              </a:custGeom>
              <a:solidFill>
                <a:srgbClr val="0100A2">
                  <a:alpha val="66880"/>
                </a:srgbClr>
              </a:solidFill>
              <a:ln>
                <a:noFill/>
              </a:ln>
              <a:effectLst>
                <a:outerShdw blurRad="42863" dist="28575" dir="88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a:off x="5765249" y="2580602"/>
                <a:ext cx="2010208" cy="2023614"/>
              </a:xfrm>
              <a:custGeom>
                <a:avLst/>
                <a:gdLst/>
                <a:ahLst/>
                <a:cxnLst/>
                <a:rect l="l" t="t" r="r" b="b"/>
                <a:pathLst>
                  <a:path w="2083117" h="2107931" extrusionOk="0">
                    <a:moveTo>
                      <a:pt x="1716202" y="18506"/>
                    </a:moveTo>
                    <a:cubicBezTo>
                      <a:pt x="1477451" y="105411"/>
                      <a:pt x="1433912" y="445109"/>
                      <a:pt x="1219384" y="554887"/>
                    </a:cubicBezTo>
                    <a:cubicBezTo>
                      <a:pt x="1163581" y="578128"/>
                      <a:pt x="1104097" y="568480"/>
                      <a:pt x="1046455" y="558781"/>
                    </a:cubicBezTo>
                    <a:cubicBezTo>
                      <a:pt x="646527" y="447531"/>
                      <a:pt x="280368" y="593561"/>
                      <a:pt x="0" y="935252"/>
                    </a:cubicBezTo>
                    <a:cubicBezTo>
                      <a:pt x="84340" y="914249"/>
                      <a:pt x="1235635" y="1923919"/>
                      <a:pt x="1318523" y="1982258"/>
                    </a:cubicBezTo>
                    <a:cubicBezTo>
                      <a:pt x="1318523" y="1982268"/>
                      <a:pt x="1459565" y="2021443"/>
                      <a:pt x="1459565" y="2021443"/>
                    </a:cubicBezTo>
                    <a:cubicBezTo>
                      <a:pt x="1788256" y="1693754"/>
                      <a:pt x="1445155" y="1287715"/>
                      <a:pt x="1511588" y="969113"/>
                    </a:cubicBezTo>
                    <a:cubicBezTo>
                      <a:pt x="1538366" y="862309"/>
                      <a:pt x="1614815" y="774178"/>
                      <a:pt x="1695658" y="698526"/>
                    </a:cubicBezTo>
                    <a:cubicBezTo>
                      <a:pt x="1776400" y="622863"/>
                      <a:pt x="1865216" y="553753"/>
                      <a:pt x="1929400" y="463578"/>
                    </a:cubicBezTo>
                    <a:cubicBezTo>
                      <a:pt x="2083117" y="281479"/>
                      <a:pt x="2018830" y="-86488"/>
                      <a:pt x="1716202" y="18506"/>
                    </a:cubicBezTo>
                    <a:close/>
                  </a:path>
                </a:pathLst>
              </a:custGeom>
              <a:solidFill>
                <a:srgbClr val="005ACD">
                  <a:alpha val="51880"/>
                </a:srgbClr>
              </a:solidFill>
              <a:ln>
                <a:noFill/>
              </a:ln>
              <a:effectLst>
                <a:outerShdw blurRad="42863" dist="28575" dir="88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5833395" y="2720300"/>
                <a:ext cx="1785762" cy="1905071"/>
              </a:xfrm>
              <a:custGeom>
                <a:avLst/>
                <a:gdLst/>
                <a:ahLst/>
                <a:cxnLst/>
                <a:rect l="l" t="t" r="r" b="b"/>
                <a:pathLst>
                  <a:path w="1803800" h="1929186" extrusionOk="0">
                    <a:moveTo>
                      <a:pt x="1220621" y="1816904"/>
                    </a:moveTo>
                    <a:lnTo>
                      <a:pt x="65748" y="853185"/>
                    </a:lnTo>
                    <a:lnTo>
                      <a:pt x="0" y="820572"/>
                    </a:lnTo>
                    <a:cubicBezTo>
                      <a:pt x="59544" y="760353"/>
                      <a:pt x="136402" y="694114"/>
                      <a:pt x="228622" y="638453"/>
                    </a:cubicBezTo>
                    <a:cubicBezTo>
                      <a:pt x="391128" y="540296"/>
                      <a:pt x="560583" y="499997"/>
                      <a:pt x="732287" y="518690"/>
                    </a:cubicBezTo>
                    <a:cubicBezTo>
                      <a:pt x="739748" y="519497"/>
                      <a:pt x="746186" y="519446"/>
                      <a:pt x="749968" y="519405"/>
                    </a:cubicBezTo>
                    <a:lnTo>
                      <a:pt x="751296" y="519395"/>
                    </a:lnTo>
                    <a:cubicBezTo>
                      <a:pt x="779096" y="520213"/>
                      <a:pt x="807714" y="522880"/>
                      <a:pt x="838069" y="525701"/>
                    </a:cubicBezTo>
                    <a:cubicBezTo>
                      <a:pt x="927395" y="534000"/>
                      <a:pt x="1028578" y="543403"/>
                      <a:pt x="1126899" y="502449"/>
                    </a:cubicBezTo>
                    <a:cubicBezTo>
                      <a:pt x="1188017" y="477000"/>
                      <a:pt x="1242697" y="434626"/>
                      <a:pt x="1294208" y="372915"/>
                    </a:cubicBezTo>
                    <a:cubicBezTo>
                      <a:pt x="1336112" y="322692"/>
                      <a:pt x="1369430" y="267900"/>
                      <a:pt x="1401728" y="214907"/>
                    </a:cubicBezTo>
                    <a:lnTo>
                      <a:pt x="1402954" y="212944"/>
                    </a:lnTo>
                    <a:cubicBezTo>
                      <a:pt x="1425030" y="176713"/>
                      <a:pt x="1446391" y="146225"/>
                      <a:pt x="1468569" y="119764"/>
                    </a:cubicBezTo>
                    <a:cubicBezTo>
                      <a:pt x="1512006" y="67660"/>
                      <a:pt x="1556670" y="32747"/>
                      <a:pt x="1605012" y="13022"/>
                    </a:cubicBezTo>
                    <a:cubicBezTo>
                      <a:pt x="1696997" y="-24447"/>
                      <a:pt x="1754129" y="25062"/>
                      <a:pt x="1776921" y="83880"/>
                    </a:cubicBezTo>
                    <a:cubicBezTo>
                      <a:pt x="1803800" y="153185"/>
                      <a:pt x="1768029" y="259386"/>
                      <a:pt x="1718767" y="328456"/>
                    </a:cubicBezTo>
                    <a:cubicBezTo>
                      <a:pt x="1711203" y="339065"/>
                      <a:pt x="1702822" y="349929"/>
                      <a:pt x="1693727" y="360732"/>
                    </a:cubicBezTo>
                    <a:cubicBezTo>
                      <a:pt x="1693727" y="360732"/>
                      <a:pt x="1693727" y="360732"/>
                      <a:pt x="1693727" y="360743"/>
                    </a:cubicBezTo>
                    <a:cubicBezTo>
                      <a:pt x="1654582" y="407665"/>
                      <a:pt x="1607567" y="449783"/>
                      <a:pt x="1557794" y="494375"/>
                    </a:cubicBezTo>
                    <a:cubicBezTo>
                      <a:pt x="1537865" y="512251"/>
                      <a:pt x="1517219" y="530750"/>
                      <a:pt x="1496983" y="549668"/>
                    </a:cubicBezTo>
                    <a:cubicBezTo>
                      <a:pt x="1460291" y="583968"/>
                      <a:pt x="1429936" y="615702"/>
                      <a:pt x="1404078" y="646681"/>
                    </a:cubicBezTo>
                    <a:cubicBezTo>
                      <a:pt x="1343777" y="719021"/>
                      <a:pt x="1305349" y="790340"/>
                      <a:pt x="1286747" y="864704"/>
                    </a:cubicBezTo>
                    <a:cubicBezTo>
                      <a:pt x="1257824" y="980144"/>
                      <a:pt x="1280411" y="1096770"/>
                      <a:pt x="1303407" y="1185484"/>
                    </a:cubicBezTo>
                    <a:cubicBezTo>
                      <a:pt x="1308721" y="1206333"/>
                      <a:pt x="1314547" y="1227122"/>
                      <a:pt x="1320066" y="1247225"/>
                    </a:cubicBezTo>
                    <a:cubicBezTo>
                      <a:pt x="1338769" y="1314711"/>
                      <a:pt x="1356451" y="1378456"/>
                      <a:pt x="1360335" y="1442058"/>
                    </a:cubicBezTo>
                    <a:cubicBezTo>
                      <a:pt x="1361254" y="1457450"/>
                      <a:pt x="1363298" y="1474518"/>
                      <a:pt x="1365445" y="1492578"/>
                    </a:cubicBezTo>
                    <a:cubicBezTo>
                      <a:pt x="1376994" y="1587782"/>
                      <a:pt x="1397435" y="1785517"/>
                      <a:pt x="1298807" y="1904739"/>
                    </a:cubicBezTo>
                    <a:lnTo>
                      <a:pt x="1220621" y="1816904"/>
                    </a:lnTo>
                    <a:close/>
                  </a:path>
                </a:pathLst>
              </a:custGeom>
              <a:solidFill>
                <a:srgbClr val="307DE0">
                  <a:alpha val="58130"/>
                </a:srgbClr>
              </a:solidFill>
              <a:ln>
                <a:noFill/>
              </a:ln>
              <a:effectLst>
                <a:outerShdw blurRad="42863" dist="28575" dir="88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5939129" y="2837642"/>
                <a:ext cx="1596677" cy="1712746"/>
              </a:xfrm>
              <a:custGeom>
                <a:avLst/>
                <a:gdLst/>
                <a:ahLst/>
                <a:cxnLst/>
                <a:rect l="l" t="t" r="r" b="b"/>
                <a:pathLst>
                  <a:path w="1646059" h="1779476" extrusionOk="0">
                    <a:moveTo>
                      <a:pt x="0" y="764977"/>
                    </a:moveTo>
                    <a:cubicBezTo>
                      <a:pt x="440145" y="255047"/>
                      <a:pt x="940642" y="863461"/>
                      <a:pt x="1312667" y="253166"/>
                    </a:cubicBezTo>
                    <a:cubicBezTo>
                      <a:pt x="1353344" y="191496"/>
                      <a:pt x="1384721" y="122998"/>
                      <a:pt x="1434903" y="67920"/>
                    </a:cubicBezTo>
                    <a:cubicBezTo>
                      <a:pt x="1550088" y="-65150"/>
                      <a:pt x="1646059" y="13588"/>
                      <a:pt x="1566952" y="163788"/>
                    </a:cubicBezTo>
                    <a:cubicBezTo>
                      <a:pt x="1530158" y="234350"/>
                      <a:pt x="1467813" y="287855"/>
                      <a:pt x="1409863" y="340490"/>
                    </a:cubicBezTo>
                    <a:cubicBezTo>
                      <a:pt x="1270354" y="459967"/>
                      <a:pt x="1129005" y="596533"/>
                      <a:pt x="1080662" y="779571"/>
                    </a:cubicBezTo>
                    <a:cubicBezTo>
                      <a:pt x="991949" y="1097694"/>
                      <a:pt x="1248380" y="1402284"/>
                      <a:pt x="1137692" y="1714326"/>
                    </a:cubicBezTo>
                    <a:lnTo>
                      <a:pt x="0" y="764977"/>
                    </a:lnTo>
                    <a:close/>
                  </a:path>
                </a:pathLst>
              </a:custGeom>
              <a:solidFill>
                <a:srgbClr val="E7E7E7">
                  <a:alpha val="28130"/>
                </a:srgbClr>
              </a:solidFill>
              <a:ln>
                <a:noFill/>
              </a:ln>
              <a:effectLst>
                <a:outerShdw blurRad="42863" dist="28575" dir="88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 name="Google Shape;105;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6"/>
        <p:cNvGrpSpPr/>
        <p:nvPr/>
      </p:nvGrpSpPr>
      <p:grpSpPr>
        <a:xfrm>
          <a:off x="0" y="0"/>
          <a:ext cx="0" cy="0"/>
          <a:chOff x="0" y="0"/>
          <a:chExt cx="0" cy="0"/>
        </a:xfrm>
      </p:grpSpPr>
      <p:sp>
        <p:nvSpPr>
          <p:cNvPr id="107" name="Google Shape;107;p9"/>
          <p:cNvSpPr txBox="1">
            <a:spLocks noGrp="1"/>
          </p:cNvSpPr>
          <p:nvPr>
            <p:ph type="title"/>
          </p:nvPr>
        </p:nvSpPr>
        <p:spPr>
          <a:xfrm>
            <a:off x="2416050" y="1806175"/>
            <a:ext cx="4311900" cy="729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08" name="Google Shape;108;p9"/>
          <p:cNvSpPr txBox="1">
            <a:spLocks noGrp="1"/>
          </p:cNvSpPr>
          <p:nvPr>
            <p:ph type="subTitle" idx="1"/>
          </p:nvPr>
        </p:nvSpPr>
        <p:spPr>
          <a:xfrm>
            <a:off x="2416050" y="2699525"/>
            <a:ext cx="4311900" cy="637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grpSp>
        <p:nvGrpSpPr>
          <p:cNvPr id="109" name="Google Shape;109;p9"/>
          <p:cNvGrpSpPr/>
          <p:nvPr/>
        </p:nvGrpSpPr>
        <p:grpSpPr>
          <a:xfrm flipH="1">
            <a:off x="-3638288" y="-3284502"/>
            <a:ext cx="13805039" cy="9287578"/>
            <a:chOff x="-1183813" y="-3165627"/>
            <a:chExt cx="13805039" cy="9287578"/>
          </a:xfrm>
        </p:grpSpPr>
        <p:grpSp>
          <p:nvGrpSpPr>
            <p:cNvPr id="110" name="Google Shape;110;p9"/>
            <p:cNvGrpSpPr/>
            <p:nvPr/>
          </p:nvGrpSpPr>
          <p:grpSpPr>
            <a:xfrm rot="-9544318" flipH="1">
              <a:off x="-844050" y="3121561"/>
              <a:ext cx="3249616" cy="2502564"/>
              <a:chOff x="-359372" y="-433852"/>
              <a:chExt cx="2921588" cy="2249946"/>
            </a:xfrm>
          </p:grpSpPr>
          <p:sp>
            <p:nvSpPr>
              <p:cNvPr id="111" name="Google Shape;111;p9"/>
              <p:cNvSpPr/>
              <p:nvPr/>
            </p:nvSpPr>
            <p:spPr>
              <a:xfrm flipH="1">
                <a:off x="-333160" y="-433852"/>
                <a:ext cx="2895376" cy="2249946"/>
              </a:xfrm>
              <a:custGeom>
                <a:avLst/>
                <a:gdLst/>
                <a:ahLst/>
                <a:cxnLst/>
                <a:rect l="l" t="t" r="r" b="b"/>
                <a:pathLst>
                  <a:path w="1762786" h="1325447" extrusionOk="0">
                    <a:moveTo>
                      <a:pt x="192194" y="102737"/>
                    </a:moveTo>
                    <a:cubicBezTo>
                      <a:pt x="60472" y="241298"/>
                      <a:pt x="-96739" y="656614"/>
                      <a:pt x="76406" y="794301"/>
                    </a:cubicBezTo>
                    <a:cubicBezTo>
                      <a:pt x="196200" y="889554"/>
                      <a:pt x="422154" y="783372"/>
                      <a:pt x="547212" y="736423"/>
                    </a:cubicBezTo>
                    <a:cubicBezTo>
                      <a:pt x="671953" y="689589"/>
                      <a:pt x="845783" y="628799"/>
                      <a:pt x="973865" y="684200"/>
                    </a:cubicBezTo>
                    <a:cubicBezTo>
                      <a:pt x="1153685" y="761977"/>
                      <a:pt x="1138640" y="1062198"/>
                      <a:pt x="1259211" y="1199204"/>
                    </a:cubicBezTo>
                    <a:cubicBezTo>
                      <a:pt x="1364563" y="1318906"/>
                      <a:pt x="1542890" y="1325447"/>
                      <a:pt x="1666047" y="1232676"/>
                    </a:cubicBezTo>
                    <a:cubicBezTo>
                      <a:pt x="1621363" y="1024280"/>
                      <a:pt x="1579336" y="815343"/>
                      <a:pt x="1531065" y="607711"/>
                    </a:cubicBezTo>
                    <a:cubicBezTo>
                      <a:pt x="1507977" y="508424"/>
                      <a:pt x="1488395" y="407654"/>
                      <a:pt x="1457355" y="310440"/>
                    </a:cubicBezTo>
                    <a:cubicBezTo>
                      <a:pt x="1423229" y="203595"/>
                      <a:pt x="1379363" y="114051"/>
                      <a:pt x="1370696" y="0"/>
                    </a:cubicBezTo>
                    <a:cubicBezTo>
                      <a:pt x="960170" y="68147"/>
                      <a:pt x="602341" y="32403"/>
                      <a:pt x="192194" y="102737"/>
                    </a:cubicBezTo>
                    <a:close/>
                  </a:path>
                </a:pathLst>
              </a:custGeom>
              <a:solidFill>
                <a:schemeClr val="dk2"/>
              </a:solidFill>
              <a:ln>
                <a:noFill/>
              </a:ln>
              <a:effectLst>
                <a:outerShdw blurRad="57150" dist="28575" dir="63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flipH="1">
                <a:off x="-359372" y="-215576"/>
                <a:ext cx="2740215" cy="1784691"/>
              </a:xfrm>
              <a:custGeom>
                <a:avLst/>
                <a:gdLst/>
                <a:ahLst/>
                <a:cxnLst/>
                <a:rect l="l" t="t" r="r" b="b"/>
                <a:pathLst>
                  <a:path w="1665784" h="1086570" extrusionOk="0">
                    <a:moveTo>
                      <a:pt x="1358688" y="0"/>
                    </a:moveTo>
                    <a:lnTo>
                      <a:pt x="174820" y="0"/>
                    </a:lnTo>
                    <a:cubicBezTo>
                      <a:pt x="34217" y="81686"/>
                      <a:pt x="-88858" y="441950"/>
                      <a:pt x="86494" y="528639"/>
                    </a:cubicBezTo>
                    <a:cubicBezTo>
                      <a:pt x="339502" y="653725"/>
                      <a:pt x="666414" y="391221"/>
                      <a:pt x="925473" y="491754"/>
                    </a:cubicBezTo>
                    <a:cubicBezTo>
                      <a:pt x="1073302" y="549121"/>
                      <a:pt x="1091760" y="772822"/>
                      <a:pt x="1163589" y="892923"/>
                    </a:cubicBezTo>
                    <a:cubicBezTo>
                      <a:pt x="1250381" y="1038033"/>
                      <a:pt x="1477981" y="1086570"/>
                      <a:pt x="1576926" y="926691"/>
                    </a:cubicBezTo>
                    <a:cubicBezTo>
                      <a:pt x="1537127" y="732952"/>
                      <a:pt x="1495550" y="539703"/>
                      <a:pt x="1453237" y="346506"/>
                    </a:cubicBezTo>
                    <a:cubicBezTo>
                      <a:pt x="1427185" y="227572"/>
                      <a:pt x="1387796" y="115391"/>
                      <a:pt x="1358688" y="0"/>
                    </a:cubicBezTo>
                    <a:close/>
                  </a:path>
                </a:pathLst>
              </a:custGeom>
              <a:solidFill>
                <a:srgbClr val="0100A2">
                  <a:alpha val="66880"/>
                </a:srgbClr>
              </a:solidFill>
              <a:ln>
                <a:noFill/>
              </a:ln>
              <a:effectLst>
                <a:outerShdw blurRad="57150" dist="28575" dir="63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flipH="1">
                <a:off x="-298330" y="-351295"/>
                <a:ext cx="2492170" cy="1704922"/>
              </a:xfrm>
              <a:custGeom>
                <a:avLst/>
                <a:gdLst/>
                <a:ahLst/>
                <a:cxnLst/>
                <a:rect l="l" t="t" r="r" b="b"/>
                <a:pathLst>
                  <a:path w="1533643" h="1105298" extrusionOk="0">
                    <a:moveTo>
                      <a:pt x="1210281" y="93460"/>
                    </a:moveTo>
                    <a:cubicBezTo>
                      <a:pt x="1200203" y="62915"/>
                      <a:pt x="1193601" y="31631"/>
                      <a:pt x="1188807" y="0"/>
                    </a:cubicBezTo>
                    <a:lnTo>
                      <a:pt x="170624" y="0"/>
                    </a:lnTo>
                    <a:cubicBezTo>
                      <a:pt x="168825" y="312"/>
                      <a:pt x="167026" y="610"/>
                      <a:pt x="165227" y="922"/>
                    </a:cubicBezTo>
                    <a:cubicBezTo>
                      <a:pt x="69032" y="107136"/>
                      <a:pt x="-100066" y="359085"/>
                      <a:pt x="78200" y="471454"/>
                    </a:cubicBezTo>
                    <a:cubicBezTo>
                      <a:pt x="300066" y="611300"/>
                      <a:pt x="595305" y="395289"/>
                      <a:pt x="834034" y="471697"/>
                    </a:cubicBezTo>
                    <a:cubicBezTo>
                      <a:pt x="960175" y="512068"/>
                      <a:pt x="985992" y="655674"/>
                      <a:pt x="1038853" y="759030"/>
                    </a:cubicBezTo>
                    <a:cubicBezTo>
                      <a:pt x="1109803" y="897782"/>
                      <a:pt x="1317565" y="1105298"/>
                      <a:pt x="1433577" y="882390"/>
                    </a:cubicBezTo>
                    <a:cubicBezTo>
                      <a:pt x="1389507" y="697993"/>
                      <a:pt x="1349678" y="511879"/>
                      <a:pt x="1297676" y="329490"/>
                    </a:cubicBezTo>
                    <a:cubicBezTo>
                      <a:pt x="1274394" y="247816"/>
                      <a:pt x="1236680" y="173491"/>
                      <a:pt x="1210281" y="93459"/>
                    </a:cubicBezTo>
                    <a:close/>
                  </a:path>
                </a:pathLst>
              </a:custGeom>
              <a:solidFill>
                <a:srgbClr val="005ACD">
                  <a:alpha val="51880"/>
                </a:srgbClr>
              </a:solidFill>
              <a:ln>
                <a:noFill/>
              </a:ln>
              <a:effectLst>
                <a:outerShdw blurRad="57150" dist="28575" dir="63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flipH="1">
                <a:off x="-343357" y="-356924"/>
                <a:ext cx="2322675" cy="1394085"/>
              </a:xfrm>
              <a:custGeom>
                <a:avLst/>
                <a:gdLst/>
                <a:ahLst/>
                <a:cxnLst/>
                <a:rect l="l" t="t" r="r" b="b"/>
                <a:pathLst>
                  <a:path w="1422772" h="879549" extrusionOk="0">
                    <a:moveTo>
                      <a:pt x="149241" y="0"/>
                    </a:moveTo>
                    <a:cubicBezTo>
                      <a:pt x="16783" y="92076"/>
                      <a:pt x="-84870" y="295981"/>
                      <a:pt x="103238" y="391313"/>
                    </a:cubicBezTo>
                    <a:cubicBezTo>
                      <a:pt x="321261" y="501801"/>
                      <a:pt x="575772" y="335509"/>
                      <a:pt x="802850" y="408202"/>
                    </a:cubicBezTo>
                    <a:cubicBezTo>
                      <a:pt x="918535" y="445233"/>
                      <a:pt x="933682" y="567828"/>
                      <a:pt x="992307" y="656183"/>
                    </a:cubicBezTo>
                    <a:cubicBezTo>
                      <a:pt x="1083197" y="793154"/>
                      <a:pt x="1224935" y="879549"/>
                      <a:pt x="1337902" y="708164"/>
                    </a:cubicBezTo>
                    <a:cubicBezTo>
                      <a:pt x="1290285" y="470474"/>
                      <a:pt x="1218803" y="237253"/>
                      <a:pt x="1172187" y="1"/>
                    </a:cubicBezTo>
                    <a:lnTo>
                      <a:pt x="149241" y="1"/>
                    </a:lnTo>
                    <a:close/>
                  </a:path>
                </a:pathLst>
              </a:custGeom>
              <a:solidFill>
                <a:srgbClr val="307DE0">
                  <a:alpha val="58130"/>
                </a:srgbClr>
              </a:solidFill>
              <a:ln>
                <a:noFill/>
              </a:ln>
              <a:effectLst>
                <a:outerShdw blurRad="57150" dist="28575" dir="63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flipH="1">
                <a:off x="-251954" y="-345666"/>
                <a:ext cx="1966718" cy="1002337"/>
              </a:xfrm>
              <a:custGeom>
                <a:avLst/>
                <a:gdLst/>
                <a:ahLst/>
                <a:cxnLst/>
                <a:rect l="l" t="t" r="r" b="b"/>
                <a:pathLst>
                  <a:path w="1182988" h="625483" extrusionOk="0">
                    <a:moveTo>
                      <a:pt x="1133680" y="0"/>
                    </a:moveTo>
                    <a:lnTo>
                      <a:pt x="101577" y="0"/>
                    </a:lnTo>
                    <a:cubicBezTo>
                      <a:pt x="-7435" y="73421"/>
                      <a:pt x="-49308" y="217527"/>
                      <a:pt x="80757" y="288651"/>
                    </a:cubicBezTo>
                    <a:cubicBezTo>
                      <a:pt x="244612" y="378252"/>
                      <a:pt x="459640" y="247039"/>
                      <a:pt x="644273" y="295573"/>
                    </a:cubicBezTo>
                    <a:cubicBezTo>
                      <a:pt x="739784" y="320679"/>
                      <a:pt x="763291" y="413957"/>
                      <a:pt x="820658" y="478015"/>
                    </a:cubicBezTo>
                    <a:cubicBezTo>
                      <a:pt x="893152" y="558975"/>
                      <a:pt x="1016186" y="625483"/>
                      <a:pt x="1109489" y="527488"/>
                    </a:cubicBezTo>
                    <a:cubicBezTo>
                      <a:pt x="1062658" y="349560"/>
                      <a:pt x="1121293" y="178173"/>
                      <a:pt x="1133680" y="0"/>
                    </a:cubicBezTo>
                    <a:close/>
                  </a:path>
                </a:pathLst>
              </a:custGeom>
              <a:solidFill>
                <a:srgbClr val="E7E7E7">
                  <a:alpha val="28130"/>
                </a:srgbClr>
              </a:solidFill>
              <a:ln>
                <a:noFill/>
              </a:ln>
              <a:effectLst>
                <a:outerShdw blurRad="57150" dist="28575" dir="636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9"/>
            <p:cNvGrpSpPr/>
            <p:nvPr/>
          </p:nvGrpSpPr>
          <p:grpSpPr>
            <a:xfrm rot="6268222">
              <a:off x="5489881" y="-5414653"/>
              <a:ext cx="3382917" cy="10363203"/>
              <a:chOff x="660104" y="206490"/>
              <a:chExt cx="1374282" cy="4209965"/>
            </a:xfrm>
          </p:grpSpPr>
          <p:sp>
            <p:nvSpPr>
              <p:cNvPr id="117" name="Google Shape;117;p9"/>
              <p:cNvSpPr/>
              <p:nvPr/>
            </p:nvSpPr>
            <p:spPr>
              <a:xfrm rot="5400000">
                <a:off x="-656758" y="1649105"/>
                <a:ext cx="4008005" cy="1374282"/>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chemeClr val="dk2"/>
              </a:solidFill>
              <a:ln>
                <a:noFill/>
              </a:ln>
              <a:effectLst>
                <a:outerShdw blurRad="57150" dist="19050" dir="58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rot="5400000">
                <a:off x="-710601" y="1805478"/>
                <a:ext cx="4008005" cy="121394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100A2">
                  <a:alpha val="66880"/>
                </a:srgbClr>
              </a:solidFill>
              <a:ln>
                <a:noFill/>
              </a:ln>
              <a:effectLst>
                <a:outerShdw blurRad="57150" dist="19050" dir="58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rot="5400000">
                <a:off x="-748738" y="1768860"/>
                <a:ext cx="4008005" cy="1053616"/>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005ACD">
                  <a:alpha val="51880"/>
                </a:srgbClr>
              </a:solidFill>
              <a:ln>
                <a:noFill/>
              </a:ln>
              <a:effectLst>
                <a:outerShdw blurRad="57150" dist="19050" dir="58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rot="5400000">
                <a:off x="-761168" y="1962998"/>
                <a:ext cx="4008005" cy="824569"/>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307DE0">
                  <a:alpha val="58130"/>
                </a:srgbClr>
              </a:solidFill>
              <a:ln>
                <a:noFill/>
              </a:ln>
              <a:effectLst>
                <a:outerShdw blurRad="57150" dist="19050" dir="58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rot="5400000">
                <a:off x="-808084" y="1894735"/>
                <a:ext cx="4008005" cy="631515"/>
              </a:xfrm>
              <a:custGeom>
                <a:avLst/>
                <a:gdLst/>
                <a:ahLst/>
                <a:cxnLst/>
                <a:rect l="l" t="t" r="r" b="b"/>
                <a:pathLst>
                  <a:path w="2793035" h="1308840" extrusionOk="0">
                    <a:moveTo>
                      <a:pt x="2793026" y="106827"/>
                    </a:moveTo>
                    <a:cubicBezTo>
                      <a:pt x="2519486" y="85062"/>
                      <a:pt x="2477158" y="-14703"/>
                      <a:pt x="2251987" y="1842"/>
                    </a:cubicBezTo>
                    <a:cubicBezTo>
                      <a:pt x="1984153" y="21521"/>
                      <a:pt x="2024006" y="162348"/>
                      <a:pt x="1756143" y="181655"/>
                    </a:cubicBezTo>
                    <a:cubicBezTo>
                      <a:pt x="1562386" y="195619"/>
                      <a:pt x="1449343" y="65107"/>
                      <a:pt x="1180890" y="73080"/>
                    </a:cubicBezTo>
                    <a:cubicBezTo>
                      <a:pt x="912428" y="81052"/>
                      <a:pt x="915410" y="199229"/>
                      <a:pt x="646957" y="207201"/>
                    </a:cubicBezTo>
                    <a:cubicBezTo>
                      <a:pt x="378505" y="215174"/>
                      <a:pt x="374647" y="103588"/>
                      <a:pt x="106194" y="111561"/>
                    </a:cubicBezTo>
                    <a:lnTo>
                      <a:pt x="0" y="1294137"/>
                    </a:lnTo>
                    <a:lnTo>
                      <a:pt x="2662761" y="1215061"/>
                    </a:lnTo>
                    <a:lnTo>
                      <a:pt x="2793035" y="106827"/>
                    </a:lnTo>
                    <a:close/>
                  </a:path>
                </a:pathLst>
              </a:custGeom>
              <a:solidFill>
                <a:srgbClr val="E7E7E7">
                  <a:alpha val="28130"/>
                </a:srgbClr>
              </a:solidFill>
              <a:ln>
                <a:noFill/>
              </a:ln>
              <a:effectLst>
                <a:outerShdw blurRad="57150" dist="19050" dir="582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2" name="Google Shape;122;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3"/>
        <p:cNvGrpSpPr/>
        <p:nvPr/>
      </p:nvGrpSpPr>
      <p:grpSpPr>
        <a:xfrm>
          <a:off x="0" y="0"/>
          <a:ext cx="0" cy="0"/>
          <a:chOff x="0" y="0"/>
          <a:chExt cx="0" cy="0"/>
        </a:xfrm>
      </p:grpSpPr>
      <p:sp>
        <p:nvSpPr>
          <p:cNvPr id="124" name="Google Shape;124;p10"/>
          <p:cNvSpPr>
            <a:spLocks noGrp="1"/>
          </p:cNvSpPr>
          <p:nvPr>
            <p:ph type="pic" idx="2"/>
          </p:nvPr>
        </p:nvSpPr>
        <p:spPr>
          <a:xfrm>
            <a:off x="50" y="0"/>
            <a:ext cx="9144000" cy="5143500"/>
          </a:xfrm>
          <a:prstGeom prst="rect">
            <a:avLst/>
          </a:prstGeom>
          <a:noFill/>
          <a:ln>
            <a:noFill/>
          </a:ln>
        </p:spPr>
      </p:sp>
      <p:sp>
        <p:nvSpPr>
          <p:cNvPr id="125" name="Google Shape;125;p10"/>
          <p:cNvSpPr txBox="1">
            <a:spLocks noGrp="1"/>
          </p:cNvSpPr>
          <p:nvPr>
            <p:ph type="body" idx="1"/>
          </p:nvPr>
        </p:nvSpPr>
        <p:spPr>
          <a:xfrm>
            <a:off x="5947875" y="3800100"/>
            <a:ext cx="2482800" cy="790200"/>
          </a:xfrm>
          <a:prstGeom prst="rect">
            <a:avLst/>
          </a:prstGeom>
          <a:solidFill>
            <a:schemeClr val="lt1"/>
          </a:solidFill>
        </p:spPr>
        <p:txBody>
          <a:bodyPr spcFirstLastPara="1" wrap="square" lIns="91425" tIns="91425" rIns="91425" bIns="91425" anchor="b" anchorCtr="0">
            <a:noAutofit/>
          </a:bodyPr>
          <a:lstStyle>
            <a:lvl1pPr marL="457200" lvl="0" indent="-228600" algn="ctr">
              <a:lnSpc>
                <a:spcPct val="100000"/>
              </a:lnSpc>
              <a:spcBef>
                <a:spcPts val="0"/>
              </a:spcBef>
              <a:spcAft>
                <a:spcPts val="0"/>
              </a:spcAft>
              <a:buSzPts val="3300"/>
              <a:buFont typeface="Gotu"/>
              <a:buNone/>
              <a:defRPr sz="1900" b="1">
                <a:latin typeface="Gotu"/>
                <a:ea typeface="Gotu"/>
                <a:cs typeface="Gotu"/>
                <a:sym typeface="Gotu"/>
              </a:defRPr>
            </a:lvl1pPr>
          </a:lstStyle>
          <a:p>
            <a:endParaRPr/>
          </a:p>
        </p:txBody>
      </p:sp>
      <p:sp>
        <p:nvSpPr>
          <p:cNvPr id="126" name="Google Shape;126;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Gotu"/>
                <a:ea typeface="Gotu"/>
                <a:cs typeface="Gotu"/>
                <a:sym typeface="Gotu"/>
              </a:defRPr>
            </a:lvl1pPr>
            <a:lvl2pPr lvl="1">
              <a:buNone/>
              <a:defRPr>
                <a:latin typeface="Gotu"/>
                <a:ea typeface="Gotu"/>
                <a:cs typeface="Gotu"/>
                <a:sym typeface="Gotu"/>
              </a:defRPr>
            </a:lvl2pPr>
            <a:lvl3pPr lvl="2">
              <a:buNone/>
              <a:defRPr>
                <a:latin typeface="Gotu"/>
                <a:ea typeface="Gotu"/>
                <a:cs typeface="Gotu"/>
                <a:sym typeface="Gotu"/>
              </a:defRPr>
            </a:lvl3pPr>
            <a:lvl4pPr lvl="3">
              <a:buNone/>
              <a:defRPr>
                <a:latin typeface="Gotu"/>
                <a:ea typeface="Gotu"/>
                <a:cs typeface="Gotu"/>
                <a:sym typeface="Gotu"/>
              </a:defRPr>
            </a:lvl4pPr>
            <a:lvl5pPr lvl="4">
              <a:buNone/>
              <a:defRPr>
                <a:latin typeface="Gotu"/>
                <a:ea typeface="Gotu"/>
                <a:cs typeface="Gotu"/>
                <a:sym typeface="Gotu"/>
              </a:defRPr>
            </a:lvl5pPr>
            <a:lvl6pPr lvl="5">
              <a:buNone/>
              <a:defRPr>
                <a:latin typeface="Gotu"/>
                <a:ea typeface="Gotu"/>
                <a:cs typeface="Gotu"/>
                <a:sym typeface="Gotu"/>
              </a:defRPr>
            </a:lvl6pPr>
            <a:lvl7pPr lvl="6">
              <a:buNone/>
              <a:defRPr>
                <a:latin typeface="Gotu"/>
                <a:ea typeface="Gotu"/>
                <a:cs typeface="Gotu"/>
                <a:sym typeface="Gotu"/>
              </a:defRPr>
            </a:lvl7pPr>
            <a:lvl8pPr lvl="7">
              <a:buNone/>
              <a:defRPr>
                <a:latin typeface="Gotu"/>
                <a:ea typeface="Gotu"/>
                <a:cs typeface="Gotu"/>
                <a:sym typeface="Gotu"/>
              </a:defRPr>
            </a:lvl8pPr>
            <a:lvl9pPr lvl="8">
              <a:buNone/>
              <a:defRPr>
                <a:latin typeface="Gotu"/>
                <a:ea typeface="Gotu"/>
                <a:cs typeface="Gotu"/>
                <a:sym typeface="Gotu"/>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4275" y="463300"/>
            <a:ext cx="7695600" cy="559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3300"/>
              <a:buFont typeface="Gotu"/>
              <a:buNone/>
              <a:defRPr sz="3300" b="1">
                <a:solidFill>
                  <a:schemeClr val="dk1"/>
                </a:solidFill>
                <a:latin typeface="Gotu"/>
                <a:ea typeface="Gotu"/>
                <a:cs typeface="Gotu"/>
                <a:sym typeface="Gotu"/>
              </a:defRPr>
            </a:lvl1pPr>
            <a:lvl2pPr lvl="1" algn="ctr">
              <a:lnSpc>
                <a:spcPct val="100000"/>
              </a:lnSpc>
              <a:spcBef>
                <a:spcPts val="0"/>
              </a:spcBef>
              <a:spcAft>
                <a:spcPts val="0"/>
              </a:spcAft>
              <a:buClr>
                <a:schemeClr val="dk1"/>
              </a:buClr>
              <a:buSzPts val="3300"/>
              <a:buFont typeface="Gotu"/>
              <a:buNone/>
              <a:defRPr sz="3300" b="1">
                <a:solidFill>
                  <a:schemeClr val="dk1"/>
                </a:solidFill>
                <a:latin typeface="Gotu"/>
                <a:ea typeface="Gotu"/>
                <a:cs typeface="Gotu"/>
                <a:sym typeface="Gotu"/>
              </a:defRPr>
            </a:lvl2pPr>
            <a:lvl3pPr lvl="2" algn="ctr">
              <a:lnSpc>
                <a:spcPct val="100000"/>
              </a:lnSpc>
              <a:spcBef>
                <a:spcPts val="0"/>
              </a:spcBef>
              <a:spcAft>
                <a:spcPts val="0"/>
              </a:spcAft>
              <a:buClr>
                <a:schemeClr val="dk1"/>
              </a:buClr>
              <a:buSzPts val="3300"/>
              <a:buFont typeface="Gotu"/>
              <a:buNone/>
              <a:defRPr sz="3300" b="1">
                <a:solidFill>
                  <a:schemeClr val="dk1"/>
                </a:solidFill>
                <a:latin typeface="Gotu"/>
                <a:ea typeface="Gotu"/>
                <a:cs typeface="Gotu"/>
                <a:sym typeface="Gotu"/>
              </a:defRPr>
            </a:lvl3pPr>
            <a:lvl4pPr lvl="3" algn="ctr">
              <a:lnSpc>
                <a:spcPct val="100000"/>
              </a:lnSpc>
              <a:spcBef>
                <a:spcPts val="0"/>
              </a:spcBef>
              <a:spcAft>
                <a:spcPts val="0"/>
              </a:spcAft>
              <a:buClr>
                <a:schemeClr val="dk1"/>
              </a:buClr>
              <a:buSzPts val="3300"/>
              <a:buFont typeface="Gotu"/>
              <a:buNone/>
              <a:defRPr sz="3300" b="1">
                <a:solidFill>
                  <a:schemeClr val="dk1"/>
                </a:solidFill>
                <a:latin typeface="Gotu"/>
                <a:ea typeface="Gotu"/>
                <a:cs typeface="Gotu"/>
                <a:sym typeface="Gotu"/>
              </a:defRPr>
            </a:lvl4pPr>
            <a:lvl5pPr lvl="4" algn="ctr">
              <a:lnSpc>
                <a:spcPct val="100000"/>
              </a:lnSpc>
              <a:spcBef>
                <a:spcPts val="0"/>
              </a:spcBef>
              <a:spcAft>
                <a:spcPts val="0"/>
              </a:spcAft>
              <a:buClr>
                <a:schemeClr val="dk1"/>
              </a:buClr>
              <a:buSzPts val="3300"/>
              <a:buFont typeface="Gotu"/>
              <a:buNone/>
              <a:defRPr sz="3300" b="1">
                <a:solidFill>
                  <a:schemeClr val="dk1"/>
                </a:solidFill>
                <a:latin typeface="Gotu"/>
                <a:ea typeface="Gotu"/>
                <a:cs typeface="Gotu"/>
                <a:sym typeface="Gotu"/>
              </a:defRPr>
            </a:lvl5pPr>
            <a:lvl6pPr lvl="5" algn="ctr">
              <a:lnSpc>
                <a:spcPct val="100000"/>
              </a:lnSpc>
              <a:spcBef>
                <a:spcPts val="0"/>
              </a:spcBef>
              <a:spcAft>
                <a:spcPts val="0"/>
              </a:spcAft>
              <a:buClr>
                <a:schemeClr val="dk1"/>
              </a:buClr>
              <a:buSzPts val="3300"/>
              <a:buFont typeface="Gotu"/>
              <a:buNone/>
              <a:defRPr sz="3300" b="1">
                <a:solidFill>
                  <a:schemeClr val="dk1"/>
                </a:solidFill>
                <a:latin typeface="Gotu"/>
                <a:ea typeface="Gotu"/>
                <a:cs typeface="Gotu"/>
                <a:sym typeface="Gotu"/>
              </a:defRPr>
            </a:lvl6pPr>
            <a:lvl7pPr lvl="6" algn="ctr">
              <a:lnSpc>
                <a:spcPct val="100000"/>
              </a:lnSpc>
              <a:spcBef>
                <a:spcPts val="0"/>
              </a:spcBef>
              <a:spcAft>
                <a:spcPts val="0"/>
              </a:spcAft>
              <a:buClr>
                <a:schemeClr val="dk1"/>
              </a:buClr>
              <a:buSzPts val="3300"/>
              <a:buFont typeface="Gotu"/>
              <a:buNone/>
              <a:defRPr sz="3300" b="1">
                <a:solidFill>
                  <a:schemeClr val="dk1"/>
                </a:solidFill>
                <a:latin typeface="Gotu"/>
                <a:ea typeface="Gotu"/>
                <a:cs typeface="Gotu"/>
                <a:sym typeface="Gotu"/>
              </a:defRPr>
            </a:lvl7pPr>
            <a:lvl8pPr lvl="7" algn="ctr">
              <a:lnSpc>
                <a:spcPct val="100000"/>
              </a:lnSpc>
              <a:spcBef>
                <a:spcPts val="0"/>
              </a:spcBef>
              <a:spcAft>
                <a:spcPts val="0"/>
              </a:spcAft>
              <a:buClr>
                <a:schemeClr val="dk1"/>
              </a:buClr>
              <a:buSzPts val="3300"/>
              <a:buFont typeface="Gotu"/>
              <a:buNone/>
              <a:defRPr sz="3300" b="1">
                <a:solidFill>
                  <a:schemeClr val="dk1"/>
                </a:solidFill>
                <a:latin typeface="Gotu"/>
                <a:ea typeface="Gotu"/>
                <a:cs typeface="Gotu"/>
                <a:sym typeface="Gotu"/>
              </a:defRPr>
            </a:lvl8pPr>
            <a:lvl9pPr lvl="8" algn="ctr">
              <a:lnSpc>
                <a:spcPct val="100000"/>
              </a:lnSpc>
              <a:spcBef>
                <a:spcPts val="0"/>
              </a:spcBef>
              <a:spcAft>
                <a:spcPts val="0"/>
              </a:spcAft>
              <a:buClr>
                <a:schemeClr val="dk1"/>
              </a:buClr>
              <a:buSzPts val="3300"/>
              <a:buFont typeface="Gotu"/>
              <a:buNone/>
              <a:defRPr sz="3300" b="1">
                <a:solidFill>
                  <a:schemeClr val="dk1"/>
                </a:solidFill>
                <a:latin typeface="Gotu"/>
                <a:ea typeface="Gotu"/>
                <a:cs typeface="Gotu"/>
                <a:sym typeface="Gotu"/>
              </a:defRPr>
            </a:lvl9pPr>
          </a:lstStyle>
          <a:p>
            <a:endParaRPr/>
          </a:p>
        </p:txBody>
      </p:sp>
      <p:sp>
        <p:nvSpPr>
          <p:cNvPr id="7" name="Google Shape;7;p1"/>
          <p:cNvSpPr txBox="1">
            <a:spLocks noGrp="1"/>
          </p:cNvSpPr>
          <p:nvPr>
            <p:ph type="body" idx="1"/>
          </p:nvPr>
        </p:nvSpPr>
        <p:spPr>
          <a:xfrm>
            <a:off x="724275" y="1230743"/>
            <a:ext cx="7695600" cy="33381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2"/>
              </a:buClr>
              <a:buSzPts val="1200"/>
              <a:buFont typeface="Lexend"/>
              <a:buChar char="●"/>
              <a:defRPr sz="1200">
                <a:solidFill>
                  <a:schemeClr val="dk1"/>
                </a:solidFill>
                <a:latin typeface="Lexend"/>
                <a:ea typeface="Lexend"/>
                <a:cs typeface="Lexend"/>
                <a:sym typeface="Lexend"/>
              </a:defRPr>
            </a:lvl1pPr>
            <a:lvl2pPr marL="914400" lvl="1" indent="-304800">
              <a:lnSpc>
                <a:spcPct val="100000"/>
              </a:lnSpc>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2pPr>
            <a:lvl3pPr marL="1371600" lvl="2" indent="-304800">
              <a:lnSpc>
                <a:spcPct val="100000"/>
              </a:lnSpc>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3pPr>
            <a:lvl4pPr marL="1828800" lvl="3" indent="-304800">
              <a:lnSpc>
                <a:spcPct val="100000"/>
              </a:lnSpc>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4pPr>
            <a:lvl5pPr marL="2286000" lvl="4" indent="-304800">
              <a:lnSpc>
                <a:spcPct val="100000"/>
              </a:lnSpc>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5pPr>
            <a:lvl6pPr marL="2743200" lvl="5" indent="-304800">
              <a:lnSpc>
                <a:spcPct val="100000"/>
              </a:lnSpc>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6pPr>
            <a:lvl7pPr marL="3200400" lvl="6" indent="-304800">
              <a:lnSpc>
                <a:spcPct val="100000"/>
              </a:lnSpc>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7pPr>
            <a:lvl8pPr marL="3657600" lvl="7" indent="-304800">
              <a:lnSpc>
                <a:spcPct val="100000"/>
              </a:lnSpc>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8pPr>
            <a:lvl9pPr marL="4114800" lvl="8" indent="-304800">
              <a:lnSpc>
                <a:spcPct val="100000"/>
              </a:lnSpc>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Lexend"/>
                <a:ea typeface="Lexend"/>
                <a:cs typeface="Lexend"/>
                <a:sym typeface="Lexend"/>
              </a:defRPr>
            </a:lvl1pPr>
            <a:lvl2pPr lvl="1" algn="r">
              <a:buNone/>
              <a:defRPr sz="1300">
                <a:solidFill>
                  <a:schemeClr val="dk1"/>
                </a:solidFill>
                <a:latin typeface="Lexend"/>
                <a:ea typeface="Lexend"/>
                <a:cs typeface="Lexend"/>
                <a:sym typeface="Lexend"/>
              </a:defRPr>
            </a:lvl2pPr>
            <a:lvl3pPr lvl="2" algn="r">
              <a:buNone/>
              <a:defRPr sz="1300">
                <a:solidFill>
                  <a:schemeClr val="dk1"/>
                </a:solidFill>
                <a:latin typeface="Lexend"/>
                <a:ea typeface="Lexend"/>
                <a:cs typeface="Lexend"/>
                <a:sym typeface="Lexend"/>
              </a:defRPr>
            </a:lvl3pPr>
            <a:lvl4pPr lvl="3" algn="r">
              <a:buNone/>
              <a:defRPr sz="1300">
                <a:solidFill>
                  <a:schemeClr val="dk1"/>
                </a:solidFill>
                <a:latin typeface="Lexend"/>
                <a:ea typeface="Lexend"/>
                <a:cs typeface="Lexend"/>
                <a:sym typeface="Lexend"/>
              </a:defRPr>
            </a:lvl4pPr>
            <a:lvl5pPr lvl="4" algn="r">
              <a:buNone/>
              <a:defRPr sz="1300">
                <a:solidFill>
                  <a:schemeClr val="dk1"/>
                </a:solidFill>
                <a:latin typeface="Lexend"/>
                <a:ea typeface="Lexend"/>
                <a:cs typeface="Lexend"/>
                <a:sym typeface="Lexend"/>
              </a:defRPr>
            </a:lvl5pPr>
            <a:lvl6pPr lvl="5" algn="r">
              <a:buNone/>
              <a:defRPr sz="1300">
                <a:solidFill>
                  <a:schemeClr val="dk1"/>
                </a:solidFill>
                <a:latin typeface="Lexend"/>
                <a:ea typeface="Lexend"/>
                <a:cs typeface="Lexend"/>
                <a:sym typeface="Lexend"/>
              </a:defRPr>
            </a:lvl6pPr>
            <a:lvl7pPr lvl="6" algn="r">
              <a:buNone/>
              <a:defRPr sz="1300">
                <a:solidFill>
                  <a:schemeClr val="dk1"/>
                </a:solidFill>
                <a:latin typeface="Lexend"/>
                <a:ea typeface="Lexend"/>
                <a:cs typeface="Lexend"/>
                <a:sym typeface="Lexend"/>
              </a:defRPr>
            </a:lvl7pPr>
            <a:lvl8pPr lvl="7" algn="r">
              <a:buNone/>
              <a:defRPr sz="1300">
                <a:solidFill>
                  <a:schemeClr val="dk1"/>
                </a:solidFill>
                <a:latin typeface="Lexend"/>
                <a:ea typeface="Lexend"/>
                <a:cs typeface="Lexend"/>
                <a:sym typeface="Lexend"/>
              </a:defRPr>
            </a:lvl8pPr>
            <a:lvl9pPr lvl="8" algn="r">
              <a:buNone/>
              <a:defRPr sz="1300">
                <a:solidFill>
                  <a:schemeClr val="dk1"/>
                </a:solidFill>
                <a:latin typeface="Lexend"/>
                <a:ea typeface="Lexend"/>
                <a:cs typeface="Lexend"/>
                <a:sym typeface="Lexe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transition spd="med">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6.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8" Type="http://schemas.openxmlformats.org/officeDocument/2006/relationships/hyperlink" Target="https://archimer.ifremer.fr/doc/00002/11276/7851.pdf" TargetMode="External"/><Relationship Id="rId3" Type="http://schemas.openxmlformats.org/officeDocument/2006/relationships/hyperlink" Target="https://www.researchgate.net/publication/255700594_Estimation_of_the_sea_state_bias_in_radar_altimeter_measurements_of_sea_level_Results_from_a_new_nonparametric_method" TargetMode="External"/><Relationship Id="rId7" Type="http://schemas.openxmlformats.org/officeDocument/2006/relationships/hyperlink" Target="https://www.sciencedirect.com/science/article/abs/pii/S0273117719308427" TargetMode="External"/><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hyperlink" Target="https://en.wikipedia.org/wiki/Stokes_drift" TargetMode="External"/><Relationship Id="rId5" Type="http://schemas.openxmlformats.org/officeDocument/2006/relationships/hyperlink" Target="https://ggos.org/item/sea-surface-heights/" TargetMode="External"/><Relationship Id="rId4" Type="http://schemas.openxmlformats.org/officeDocument/2006/relationships/hyperlink" Target="https://teazrq.github.io/SMLR/kernel-smoothing.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6.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2"/>
          <p:cNvSpPr txBox="1">
            <a:spLocks noGrp="1"/>
          </p:cNvSpPr>
          <p:nvPr>
            <p:ph type="ctrTitle"/>
          </p:nvPr>
        </p:nvSpPr>
        <p:spPr>
          <a:xfrm>
            <a:off x="1375650" y="1661550"/>
            <a:ext cx="6392700" cy="182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100"/>
              <a:t>Révision du modèle </a:t>
            </a:r>
            <a:endParaRPr sz="3100"/>
          </a:p>
          <a:p>
            <a:pPr marL="0" lvl="0" indent="0" algn="ctr" rtl="0">
              <a:spcBef>
                <a:spcPts val="0"/>
              </a:spcBef>
              <a:spcAft>
                <a:spcPts val="0"/>
              </a:spcAft>
              <a:buNone/>
            </a:pPr>
            <a:r>
              <a:rPr lang="en" sz="3100"/>
              <a:t>de biais d'état de mer </a:t>
            </a:r>
            <a:endParaRPr sz="3100"/>
          </a:p>
          <a:p>
            <a:pPr marL="0" lvl="0" indent="0" algn="ctr" rtl="0">
              <a:spcBef>
                <a:spcPts val="0"/>
              </a:spcBef>
              <a:spcAft>
                <a:spcPts val="0"/>
              </a:spcAft>
              <a:buNone/>
            </a:pPr>
            <a:r>
              <a:rPr lang="en" sz="2400">
                <a:solidFill>
                  <a:schemeClr val="accent2"/>
                </a:solidFill>
              </a:rPr>
              <a:t>pour améliorer les mesures altimétriques radar du niveau de la mer</a:t>
            </a:r>
            <a:endParaRPr sz="2400">
              <a:solidFill>
                <a:schemeClr val="accent2"/>
              </a:solidFill>
            </a:endParaRPr>
          </a:p>
        </p:txBody>
      </p:sp>
      <p:sp>
        <p:nvSpPr>
          <p:cNvPr id="447" name="Google Shape;447;p32"/>
          <p:cNvSpPr txBox="1">
            <a:spLocks noGrp="1"/>
          </p:cNvSpPr>
          <p:nvPr>
            <p:ph type="subTitle" idx="1"/>
          </p:nvPr>
        </p:nvSpPr>
        <p:spPr>
          <a:xfrm>
            <a:off x="0" y="4051800"/>
            <a:ext cx="9144000" cy="1091700"/>
          </a:xfrm>
          <a:prstGeom prst="rect">
            <a:avLst/>
          </a:prstGeom>
        </p:spPr>
        <p:txBody>
          <a:bodyPr spcFirstLastPara="1" wrap="square" lIns="91425" tIns="91425" rIns="91425" bIns="91425" anchor="t" anchorCtr="0">
            <a:noAutofit/>
          </a:bodyPr>
          <a:lstStyle/>
          <a:p>
            <a:pPr marL="457200" lvl="0" indent="-381000" algn="ctr" rtl="0">
              <a:spcBef>
                <a:spcPts val="0"/>
              </a:spcBef>
              <a:spcAft>
                <a:spcPts val="0"/>
              </a:spcAft>
              <a:buSzPts val="2400"/>
              <a:buChar char="-"/>
            </a:pPr>
            <a:endParaRPr/>
          </a:p>
          <a:p>
            <a:pPr marL="0" lvl="0" indent="0" algn="ctr" rtl="0">
              <a:spcBef>
                <a:spcPts val="0"/>
              </a:spcBef>
              <a:spcAft>
                <a:spcPts val="0"/>
              </a:spcAft>
              <a:buNone/>
            </a:pPr>
            <a:r>
              <a:rPr lang="en" sz="1200"/>
              <a:t>3</a:t>
            </a:r>
            <a:r>
              <a:rPr lang="en" sz="1200" baseline="30000"/>
              <a:t>e</a:t>
            </a:r>
            <a:r>
              <a:rPr lang="en" sz="1200"/>
              <a:t> année Sciences du Numérique, Filière Image &amp; Multimédia, ENSEEIHT</a:t>
            </a:r>
            <a:endParaRPr sz="1200"/>
          </a:p>
          <a:p>
            <a:pPr marL="0" lvl="0" indent="0" algn="ctr" rtl="0">
              <a:spcBef>
                <a:spcPts val="0"/>
              </a:spcBef>
              <a:spcAft>
                <a:spcPts val="0"/>
              </a:spcAft>
              <a:buNone/>
            </a:pPr>
            <a:r>
              <a:rPr lang="en" sz="1200"/>
              <a:t>Héloïse Lafargue</a:t>
            </a:r>
            <a:endParaRPr sz="1200"/>
          </a:p>
          <a:p>
            <a:pPr marL="0" lvl="0" indent="0" algn="ctr" rtl="0">
              <a:spcBef>
                <a:spcPts val="0"/>
              </a:spcBef>
              <a:spcAft>
                <a:spcPts val="0"/>
              </a:spcAft>
              <a:buNone/>
            </a:pPr>
            <a:endParaRPr/>
          </a:p>
        </p:txBody>
      </p:sp>
      <p:sp>
        <p:nvSpPr>
          <p:cNvPr id="448" name="Google Shape;448;p32"/>
          <p:cNvSpPr txBox="1"/>
          <p:nvPr/>
        </p:nvSpPr>
        <p:spPr>
          <a:xfrm>
            <a:off x="0" y="236150"/>
            <a:ext cx="9144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Lexend"/>
                <a:ea typeface="Lexend"/>
                <a:cs typeface="Lexend"/>
                <a:sym typeface="Lexend"/>
              </a:rPr>
              <a:t>Soutenance de Projet de fin d’études</a:t>
            </a:r>
            <a:endParaRPr>
              <a:solidFill>
                <a:schemeClr val="dk1"/>
              </a:solidFill>
              <a:latin typeface="Lexend"/>
              <a:ea typeface="Lexend"/>
              <a:cs typeface="Lexend"/>
              <a:sym typeface="Lexend"/>
            </a:endParaRPr>
          </a:p>
          <a:p>
            <a:pPr marL="0" lvl="0" indent="0" algn="ctr" rtl="0">
              <a:spcBef>
                <a:spcPts val="0"/>
              </a:spcBef>
              <a:spcAft>
                <a:spcPts val="0"/>
              </a:spcAft>
              <a:buNone/>
            </a:pPr>
            <a:r>
              <a:rPr lang="en" sz="1000">
                <a:solidFill>
                  <a:schemeClr val="dk1"/>
                </a:solidFill>
                <a:latin typeface="Lexend"/>
                <a:ea typeface="Lexend"/>
                <a:cs typeface="Lexend"/>
                <a:sym typeface="Lexend"/>
              </a:rPr>
              <a:t>10 septembre 2024</a:t>
            </a:r>
            <a:endParaRPr sz="1000">
              <a:solidFill>
                <a:schemeClr val="dk1"/>
              </a:solidFill>
              <a:latin typeface="Lexend"/>
              <a:ea typeface="Lexend"/>
              <a:cs typeface="Lexend"/>
              <a:sym typeface="Lexend"/>
            </a:endParaRPr>
          </a:p>
          <a:p>
            <a:pPr marL="457200" lvl="0" indent="-381000" algn="ctr" rtl="0">
              <a:spcBef>
                <a:spcPts val="0"/>
              </a:spcBef>
              <a:spcAft>
                <a:spcPts val="0"/>
              </a:spcAft>
              <a:buClr>
                <a:schemeClr val="accent2"/>
              </a:buClr>
              <a:buSzPts val="2400"/>
              <a:buFont typeface="Lexend"/>
              <a:buChar char="-"/>
            </a:pPr>
            <a:endParaRPr>
              <a:solidFill>
                <a:schemeClr val="dk1"/>
              </a:solidFill>
              <a:latin typeface="Lexend"/>
              <a:ea typeface="Lexend"/>
              <a:cs typeface="Lexend"/>
              <a:sym typeface="Lexend"/>
            </a:endParaRPr>
          </a:p>
        </p:txBody>
      </p:sp>
      <p:sp>
        <p:nvSpPr>
          <p:cNvPr id="449" name="Google Shape;449;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pic>
        <p:nvPicPr>
          <p:cNvPr id="450" name="Google Shape;450;p32"/>
          <p:cNvPicPr preferRelativeResize="0"/>
          <p:nvPr/>
        </p:nvPicPr>
        <p:blipFill>
          <a:blip r:embed="rId3">
            <a:alphaModFix/>
          </a:blip>
          <a:stretch>
            <a:fillRect/>
          </a:stretch>
        </p:blipFill>
        <p:spPr>
          <a:xfrm>
            <a:off x="7720825" y="365638"/>
            <a:ext cx="810600" cy="664425"/>
          </a:xfrm>
          <a:prstGeom prst="rect">
            <a:avLst/>
          </a:prstGeom>
          <a:noFill/>
          <a:ln>
            <a:noFill/>
          </a:ln>
        </p:spPr>
      </p:pic>
      <p:pic>
        <p:nvPicPr>
          <p:cNvPr id="451" name="Google Shape;451;p32"/>
          <p:cNvPicPr preferRelativeResize="0"/>
          <p:nvPr/>
        </p:nvPicPr>
        <p:blipFill>
          <a:blip r:embed="rId4">
            <a:alphaModFix/>
          </a:blip>
          <a:stretch>
            <a:fillRect/>
          </a:stretch>
        </p:blipFill>
        <p:spPr>
          <a:xfrm>
            <a:off x="365203" y="4448250"/>
            <a:ext cx="1084797" cy="393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41"/>
          <p:cNvSpPr/>
          <p:nvPr/>
        </p:nvSpPr>
        <p:spPr>
          <a:xfrm>
            <a:off x="4735775" y="4380500"/>
            <a:ext cx="2580300" cy="326400"/>
          </a:xfrm>
          <a:prstGeom prst="roundRect">
            <a:avLst>
              <a:gd name="adj" fmla="val 16667"/>
            </a:avLst>
          </a:prstGeom>
          <a:solidFill>
            <a:srgbClr val="307DE0">
              <a:alpha val="581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617" name="Google Shape;617;p41"/>
          <p:cNvSpPr txBox="1">
            <a:spLocks noGrp="1"/>
          </p:cNvSpPr>
          <p:nvPr>
            <p:ph type="subTitle" idx="13"/>
          </p:nvPr>
        </p:nvSpPr>
        <p:spPr>
          <a:xfrm>
            <a:off x="4657277" y="3661820"/>
            <a:ext cx="2833888" cy="1063958"/>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2060"/>
              </a:buClr>
              <a:buSzPts val="1600"/>
              <a:buFont typeface="Libre Franklin"/>
              <a:buNone/>
            </a:pPr>
            <a:r>
              <a:rPr lang="en">
                <a:solidFill>
                  <a:srgbClr val="FFFFFF"/>
                </a:solidFill>
              </a:rPr>
              <a:t>∆SSH = φ</a:t>
            </a:r>
            <a:r>
              <a:rPr lang="en" baseline="-25000">
                <a:solidFill>
                  <a:srgbClr val="FFFFFF"/>
                </a:solidFill>
              </a:rPr>
              <a:t>2</a:t>
            </a:r>
            <a:r>
              <a:rPr lang="en">
                <a:solidFill>
                  <a:srgbClr val="FFFFFF"/>
                </a:solidFill>
              </a:rPr>
              <a:t>(X</a:t>
            </a:r>
            <a:r>
              <a:rPr lang="en" baseline="-25000">
                <a:solidFill>
                  <a:srgbClr val="FFFFFF"/>
                </a:solidFill>
              </a:rPr>
              <a:t>2</a:t>
            </a:r>
            <a:r>
              <a:rPr lang="en">
                <a:solidFill>
                  <a:srgbClr val="FFFFFF"/>
                </a:solidFill>
              </a:rPr>
              <a:t>) − φ</a:t>
            </a:r>
            <a:r>
              <a:rPr lang="en" baseline="-25000">
                <a:solidFill>
                  <a:srgbClr val="FFFFFF"/>
                </a:solidFill>
              </a:rPr>
              <a:t>1</a:t>
            </a:r>
            <a:r>
              <a:rPr lang="en">
                <a:solidFill>
                  <a:srgbClr val="FFFFFF"/>
                </a:solidFill>
              </a:rPr>
              <a:t>(X</a:t>
            </a:r>
            <a:r>
              <a:rPr lang="en" baseline="-25000">
                <a:solidFill>
                  <a:srgbClr val="FFFFFF"/>
                </a:solidFill>
              </a:rPr>
              <a:t>1</a:t>
            </a:r>
            <a:r>
              <a:rPr lang="en">
                <a:solidFill>
                  <a:srgbClr val="FFFFFF"/>
                </a:solidFill>
              </a:rPr>
              <a:t>) + ϵ​</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Clr>
                <a:schemeClr val="dk1"/>
              </a:buClr>
              <a:buSzPts val="1400"/>
              <a:buFont typeface="Arial"/>
              <a:buNone/>
            </a:pPr>
            <a:endParaRPr>
              <a:solidFill>
                <a:srgbClr val="FFFFFF"/>
              </a:solidFill>
            </a:endParaRPr>
          </a:p>
          <a:p>
            <a:pPr marL="0" lvl="0" indent="0" algn="ctr" rtl="0">
              <a:spcBef>
                <a:spcPts val="0"/>
              </a:spcBef>
              <a:spcAft>
                <a:spcPts val="0"/>
              </a:spcAft>
              <a:buClr>
                <a:srgbClr val="002060"/>
              </a:buClr>
              <a:buSzPts val="1600"/>
              <a:buFont typeface="Libre Franklin"/>
              <a:buNone/>
            </a:pPr>
            <a:r>
              <a:rPr lang="en">
                <a:solidFill>
                  <a:srgbClr val="FFFFFF"/>
                </a:solidFill>
              </a:rPr>
              <a:t>min</a:t>
            </a:r>
            <a:r>
              <a:rPr lang="en" baseline="-25000">
                <a:solidFill>
                  <a:srgbClr val="FFFFFF"/>
                </a:solidFill>
              </a:rPr>
              <a:t>φ1,φ2</a:t>
            </a:r>
            <a:r>
              <a:rPr lang="en">
                <a:solidFill>
                  <a:srgbClr val="FFFFFF"/>
                </a:solidFill>
              </a:rPr>
              <a:t> ∥∆SSH − (φ</a:t>
            </a:r>
            <a:r>
              <a:rPr lang="en" baseline="-25000">
                <a:solidFill>
                  <a:srgbClr val="FFFFFF"/>
                </a:solidFill>
              </a:rPr>
              <a:t>2</a:t>
            </a:r>
            <a:r>
              <a:rPr lang="en">
                <a:solidFill>
                  <a:srgbClr val="FFFFFF"/>
                </a:solidFill>
              </a:rPr>
              <a:t>(X</a:t>
            </a:r>
            <a:r>
              <a:rPr lang="en" baseline="-25000">
                <a:solidFill>
                  <a:srgbClr val="FFFFFF"/>
                </a:solidFill>
              </a:rPr>
              <a:t>2</a:t>
            </a:r>
            <a:r>
              <a:rPr lang="en">
                <a:solidFill>
                  <a:srgbClr val="FFFFFF"/>
                </a:solidFill>
              </a:rPr>
              <a:t>) − φ</a:t>
            </a:r>
            <a:r>
              <a:rPr lang="en" baseline="-25000">
                <a:solidFill>
                  <a:srgbClr val="FFFFFF"/>
                </a:solidFill>
              </a:rPr>
              <a:t>1</a:t>
            </a:r>
            <a:r>
              <a:rPr lang="en">
                <a:solidFill>
                  <a:srgbClr val="FFFFFF"/>
                </a:solidFill>
              </a:rPr>
              <a:t>(X</a:t>
            </a:r>
            <a:r>
              <a:rPr lang="en" baseline="-25000">
                <a:solidFill>
                  <a:srgbClr val="FFFFFF"/>
                </a:solidFill>
              </a:rPr>
              <a:t>1</a:t>
            </a:r>
            <a:r>
              <a:rPr lang="en">
                <a:solidFill>
                  <a:srgbClr val="FFFFFF"/>
                </a:solidFill>
              </a:rPr>
              <a:t>))∥</a:t>
            </a:r>
            <a:r>
              <a:rPr lang="en" baseline="30000">
                <a:solidFill>
                  <a:srgbClr val="FFFFFF"/>
                </a:solidFill>
              </a:rPr>
              <a:t>2</a:t>
            </a:r>
            <a:r>
              <a:rPr lang="en">
                <a:solidFill>
                  <a:srgbClr val="FFFFFF"/>
                </a:solidFill>
              </a:rPr>
              <a:t>​</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618" name="Google Shape;618;p41"/>
          <p:cNvSpPr txBox="1">
            <a:spLocks noGrp="1"/>
          </p:cNvSpPr>
          <p:nvPr>
            <p:ph type="title"/>
          </p:nvPr>
        </p:nvSpPr>
        <p:spPr>
          <a:xfrm>
            <a:off x="0" y="463300"/>
            <a:ext cx="9144000" cy="5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Formulation mathématique du problème</a:t>
            </a:r>
            <a:endParaRPr/>
          </a:p>
          <a:p>
            <a:pPr marL="0" lvl="0" indent="0" algn="ctr" rtl="0">
              <a:spcBef>
                <a:spcPts val="0"/>
              </a:spcBef>
              <a:spcAft>
                <a:spcPts val="0"/>
              </a:spcAft>
              <a:buNone/>
            </a:pPr>
            <a:r>
              <a:rPr lang="en" sz="2200">
                <a:solidFill>
                  <a:schemeClr val="accent1"/>
                </a:solidFill>
              </a:rPr>
              <a:t>Introduction d’une fonction</a:t>
            </a:r>
            <a:r>
              <a:rPr lang="en" sz="1800">
                <a:solidFill>
                  <a:schemeClr val="accent1"/>
                </a:solidFill>
              </a:rPr>
              <a:t> </a:t>
            </a:r>
            <a:r>
              <a:rPr lang="en" sz="2200" b="0">
                <a:solidFill>
                  <a:schemeClr val="accent1"/>
                </a:solidFill>
              </a:rPr>
              <a:t>φ </a:t>
            </a:r>
            <a:endParaRPr sz="2200">
              <a:solidFill>
                <a:schemeClr val="accent1"/>
              </a:solidFill>
            </a:endParaRPr>
          </a:p>
        </p:txBody>
      </p:sp>
      <p:sp>
        <p:nvSpPr>
          <p:cNvPr id="619" name="Google Shape;619;p41"/>
          <p:cNvSpPr txBox="1">
            <a:spLocks noGrp="1"/>
          </p:cNvSpPr>
          <p:nvPr>
            <p:ph type="subTitle" idx="1"/>
          </p:nvPr>
        </p:nvSpPr>
        <p:spPr>
          <a:xfrm>
            <a:off x="3327310" y="1686525"/>
            <a:ext cx="2489400" cy="3597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700" b="0"/>
              <a:t>∆SSH = ∆SSB + ϵ​</a:t>
            </a:r>
            <a:endParaRPr sz="1700"/>
          </a:p>
        </p:txBody>
      </p:sp>
      <p:sp>
        <p:nvSpPr>
          <p:cNvPr id="620" name="Google Shape;620;p41"/>
          <p:cNvSpPr txBox="1">
            <a:spLocks noGrp="1"/>
          </p:cNvSpPr>
          <p:nvPr>
            <p:ph type="subTitle" idx="2"/>
          </p:nvPr>
        </p:nvSpPr>
        <p:spPr>
          <a:xfrm>
            <a:off x="2251050" y="2050800"/>
            <a:ext cx="4641900" cy="5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On introduit la fonction d’estimation φ du SSB, pour l’ensemble de variables X</a:t>
            </a:r>
            <a:r>
              <a:rPr lang="en" baseline="-25000">
                <a:solidFill>
                  <a:srgbClr val="FFFFFF"/>
                </a:solidFill>
              </a:rPr>
              <a:t>i</a:t>
            </a:r>
            <a:r>
              <a:rPr lang="en">
                <a:solidFill>
                  <a:srgbClr val="FFFFFF"/>
                </a:solidFill>
              </a:rPr>
              <a:t> mesuré au temps t</a:t>
            </a:r>
            <a:r>
              <a:rPr lang="en" baseline="-25000">
                <a:solidFill>
                  <a:srgbClr val="FFFFFF"/>
                </a:solidFill>
              </a:rPr>
              <a:t>i</a:t>
            </a:r>
            <a:r>
              <a:rPr lang="en">
                <a:solidFill>
                  <a:srgbClr val="FFFFFF"/>
                </a:solidFill>
              </a:rPr>
              <a:t>:</a:t>
            </a:r>
            <a:endParaRPr>
              <a:solidFill>
                <a:srgbClr val="FFFFFF"/>
              </a:solidFill>
            </a:endParaRPr>
          </a:p>
        </p:txBody>
      </p:sp>
      <p:sp>
        <p:nvSpPr>
          <p:cNvPr id="621" name="Google Shape;621;p41"/>
          <p:cNvSpPr txBox="1">
            <a:spLocks noGrp="1"/>
          </p:cNvSpPr>
          <p:nvPr>
            <p:ph type="subTitle" idx="7"/>
          </p:nvPr>
        </p:nvSpPr>
        <p:spPr>
          <a:xfrm>
            <a:off x="1765535" y="3329075"/>
            <a:ext cx="2489400" cy="35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Cas idéal</a:t>
            </a:r>
            <a:endParaRPr/>
          </a:p>
        </p:txBody>
      </p:sp>
      <p:sp>
        <p:nvSpPr>
          <p:cNvPr id="622" name="Google Shape;622;p41"/>
          <p:cNvSpPr txBox="1">
            <a:spLocks noGrp="1"/>
          </p:cNvSpPr>
          <p:nvPr>
            <p:ph type="subTitle" idx="8"/>
          </p:nvPr>
        </p:nvSpPr>
        <p:spPr>
          <a:xfrm>
            <a:off x="1765525" y="3613525"/>
            <a:ext cx="2489400" cy="11364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2060"/>
              </a:buClr>
              <a:buSzPts val="1600"/>
              <a:buFont typeface="Libre Franklin"/>
              <a:buNone/>
            </a:pPr>
            <a:r>
              <a:rPr lang="en">
                <a:solidFill>
                  <a:srgbClr val="FFFFFF"/>
                </a:solidFill>
              </a:rPr>
              <a:t>∆SSH = φ(X</a:t>
            </a:r>
            <a:r>
              <a:rPr lang="en" baseline="-25000">
                <a:solidFill>
                  <a:srgbClr val="FFFFFF"/>
                </a:solidFill>
              </a:rPr>
              <a:t>2</a:t>
            </a:r>
            <a:r>
              <a:rPr lang="en">
                <a:solidFill>
                  <a:srgbClr val="FFFFFF"/>
                </a:solidFill>
              </a:rPr>
              <a:t>) − φ(X</a:t>
            </a:r>
            <a:r>
              <a:rPr lang="en" baseline="-25000">
                <a:solidFill>
                  <a:srgbClr val="FFFFFF"/>
                </a:solidFill>
              </a:rPr>
              <a:t>1</a:t>
            </a:r>
            <a:r>
              <a:rPr lang="en">
                <a:solidFill>
                  <a:srgbClr val="FFFFFF"/>
                </a:solidFill>
              </a:rPr>
              <a:t>) + ϵ​</a:t>
            </a:r>
            <a:endParaRPr>
              <a:solidFill>
                <a:srgbClr val="FFFFFF"/>
              </a:solidFill>
            </a:endParaRPr>
          </a:p>
          <a:p>
            <a:pPr marL="0" lvl="0" indent="0" algn="l" rtl="0">
              <a:spcBef>
                <a:spcPts val="0"/>
              </a:spcBef>
              <a:spcAft>
                <a:spcPts val="0"/>
              </a:spcAft>
              <a:buNone/>
            </a:pPr>
            <a:r>
              <a:rPr lang="en">
                <a:solidFill>
                  <a:srgbClr val="FFFFFF"/>
                </a:solidFill>
              </a:rPr>
              <a:t>​</a:t>
            </a:r>
            <a:endParaRPr>
              <a:solidFill>
                <a:srgbClr val="FFFFFF"/>
              </a:solidFill>
            </a:endParaRPr>
          </a:p>
          <a:p>
            <a:pPr marL="0" lvl="0" indent="0" algn="l" rtl="0">
              <a:spcBef>
                <a:spcPts val="0"/>
              </a:spcBef>
              <a:spcAft>
                <a:spcPts val="0"/>
              </a:spcAft>
              <a:buClr>
                <a:srgbClr val="000000"/>
              </a:buClr>
              <a:buSzPts val="1400"/>
              <a:buFont typeface="Libre Franklin"/>
              <a:buNone/>
            </a:pPr>
            <a:endParaRPr>
              <a:solidFill>
                <a:srgbClr val="FFFFFF"/>
              </a:solidFill>
            </a:endParaRPr>
          </a:p>
          <a:p>
            <a:pPr marL="0" lvl="0" indent="0" algn="ctr" rtl="0">
              <a:spcBef>
                <a:spcPts val="0"/>
              </a:spcBef>
              <a:spcAft>
                <a:spcPts val="0"/>
              </a:spcAft>
              <a:buNone/>
            </a:pPr>
            <a:r>
              <a:rPr lang="en">
                <a:solidFill>
                  <a:srgbClr val="FFFFFF"/>
                </a:solidFill>
              </a:rPr>
              <a:t>​</a:t>
            </a:r>
            <a:endParaRPr>
              <a:solidFill>
                <a:srgbClr val="FFFFFF"/>
              </a:solidFill>
            </a:endParaRPr>
          </a:p>
          <a:p>
            <a:pPr marL="0" lvl="0" indent="0" algn="ctr" rtl="0">
              <a:spcBef>
                <a:spcPts val="0"/>
              </a:spcBef>
              <a:spcAft>
                <a:spcPts val="0"/>
              </a:spcAft>
              <a:buClr>
                <a:srgbClr val="002060"/>
              </a:buClr>
              <a:buSzPts val="1600"/>
              <a:buFont typeface="Libre Franklin"/>
              <a:buNone/>
            </a:pPr>
            <a:r>
              <a:rPr lang="en">
                <a:solidFill>
                  <a:srgbClr val="FFFFFF"/>
                </a:solidFill>
              </a:rPr>
              <a:t>min</a:t>
            </a:r>
            <a:r>
              <a:rPr lang="en" baseline="-25000">
                <a:solidFill>
                  <a:srgbClr val="FFFFFF"/>
                </a:solidFill>
              </a:rPr>
              <a:t>φ</a:t>
            </a:r>
            <a:r>
              <a:rPr lang="en">
                <a:solidFill>
                  <a:srgbClr val="FFFFFF"/>
                </a:solidFill>
              </a:rPr>
              <a:t> ∥∆SSH − (φ(X</a:t>
            </a:r>
            <a:r>
              <a:rPr lang="en" baseline="-25000">
                <a:solidFill>
                  <a:srgbClr val="FFFFFF"/>
                </a:solidFill>
              </a:rPr>
              <a:t>2</a:t>
            </a:r>
            <a:r>
              <a:rPr lang="en">
                <a:solidFill>
                  <a:srgbClr val="FFFFFF"/>
                </a:solidFill>
              </a:rPr>
              <a:t>) − φ(X</a:t>
            </a:r>
            <a:r>
              <a:rPr lang="en" baseline="-25000">
                <a:solidFill>
                  <a:srgbClr val="FFFFFF"/>
                </a:solidFill>
              </a:rPr>
              <a:t>1</a:t>
            </a:r>
            <a:r>
              <a:rPr lang="en">
                <a:solidFill>
                  <a:srgbClr val="FFFFFF"/>
                </a:solidFill>
              </a:rPr>
              <a:t>))∥</a:t>
            </a:r>
            <a:r>
              <a:rPr lang="en" baseline="30000">
                <a:solidFill>
                  <a:srgbClr val="FFFFFF"/>
                </a:solidFill>
              </a:rPr>
              <a:t>2</a:t>
            </a:r>
            <a:r>
              <a:rPr lang="en">
                <a:solidFill>
                  <a:srgbClr val="FFFFFF"/>
                </a:solidFill>
              </a:rPr>
              <a:t>​</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623" name="Google Shape;623;p41"/>
          <p:cNvSpPr txBox="1">
            <a:spLocks noGrp="1"/>
          </p:cNvSpPr>
          <p:nvPr>
            <p:ph type="subTitle" idx="9"/>
          </p:nvPr>
        </p:nvSpPr>
        <p:spPr>
          <a:xfrm>
            <a:off x="4673372" y="3329075"/>
            <a:ext cx="2489400" cy="35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Cas réel</a:t>
            </a:r>
            <a:endParaRPr/>
          </a:p>
        </p:txBody>
      </p:sp>
      <p:sp>
        <p:nvSpPr>
          <p:cNvPr id="624" name="Google Shape;624;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cxnSp>
        <p:nvCxnSpPr>
          <p:cNvPr id="625" name="Google Shape;625;p41"/>
          <p:cNvCxnSpPr/>
          <p:nvPr/>
        </p:nvCxnSpPr>
        <p:spPr>
          <a:xfrm flipH="1">
            <a:off x="2896951" y="2647940"/>
            <a:ext cx="1752600" cy="507000"/>
          </a:xfrm>
          <a:prstGeom prst="curvedConnector3">
            <a:avLst>
              <a:gd name="adj1" fmla="val 50000"/>
            </a:avLst>
          </a:prstGeom>
          <a:noFill/>
          <a:ln w="19050" cap="flat" cmpd="sng">
            <a:solidFill>
              <a:schemeClr val="lt2"/>
            </a:solidFill>
            <a:prstDash val="solid"/>
            <a:miter lim="800000"/>
            <a:headEnd type="none" w="sm" len="sm"/>
            <a:tailEnd type="triangle" w="med" len="med"/>
          </a:ln>
        </p:spPr>
      </p:cxnSp>
      <p:cxnSp>
        <p:nvCxnSpPr>
          <p:cNvPr id="626" name="Google Shape;626;p41"/>
          <p:cNvCxnSpPr/>
          <p:nvPr/>
        </p:nvCxnSpPr>
        <p:spPr>
          <a:xfrm>
            <a:off x="4649550" y="2647940"/>
            <a:ext cx="1597500" cy="507000"/>
          </a:xfrm>
          <a:prstGeom prst="curvedConnector3">
            <a:avLst>
              <a:gd name="adj1" fmla="val 50000"/>
            </a:avLst>
          </a:prstGeom>
          <a:noFill/>
          <a:ln w="19050" cap="flat" cmpd="sng">
            <a:solidFill>
              <a:schemeClr val="lt2"/>
            </a:solidFill>
            <a:prstDash val="solid"/>
            <a:miter lim="800000"/>
            <a:headEnd type="none" w="sm" len="sm"/>
            <a:tailEnd type="triangle" w="med" len="med"/>
          </a:ln>
        </p:spPr>
      </p:cxnSp>
      <p:sp>
        <p:nvSpPr>
          <p:cNvPr id="627" name="Google Shape;627;p41"/>
          <p:cNvSpPr txBox="1">
            <a:spLocks noGrp="1"/>
          </p:cNvSpPr>
          <p:nvPr>
            <p:ph type="subTitle" idx="2"/>
          </p:nvPr>
        </p:nvSpPr>
        <p:spPr>
          <a:xfrm>
            <a:off x="2251050" y="4019725"/>
            <a:ext cx="4641900" cy="5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Le problème de minimisation associé est :</a:t>
            </a:r>
            <a:endParaRPr>
              <a:solidFill>
                <a:srgbClr val="FFFFFF"/>
              </a:solidFill>
            </a:endParaRPr>
          </a:p>
        </p:txBody>
      </p:sp>
      <p:sp>
        <p:nvSpPr>
          <p:cNvPr id="628" name="Google Shape;628;p41"/>
          <p:cNvSpPr txBox="1"/>
          <p:nvPr/>
        </p:nvSpPr>
        <p:spPr>
          <a:xfrm>
            <a:off x="5436500" y="2716788"/>
            <a:ext cx="30000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a:solidFill>
                  <a:srgbClr val="FFFFFF"/>
                </a:solidFill>
                <a:latin typeface="Gotu"/>
                <a:ea typeface="Gotu"/>
                <a:cs typeface="Gotu"/>
                <a:sym typeface="Gotu"/>
              </a:rPr>
              <a:t>ϵ​ </a:t>
            </a:r>
            <a:r>
              <a:rPr lang="en" sz="1200" b="1">
                <a:solidFill>
                  <a:srgbClr val="FFFFFF"/>
                </a:solidFill>
                <a:latin typeface="Gotu"/>
                <a:ea typeface="Gotu"/>
                <a:cs typeface="Gotu"/>
                <a:sym typeface="Gotu"/>
              </a:rPr>
              <a:t>≠ </a:t>
            </a:r>
            <a:r>
              <a:rPr lang="en" sz="1200">
                <a:solidFill>
                  <a:schemeClr val="dk1"/>
                </a:solidFill>
                <a:latin typeface="Gotu"/>
                <a:ea typeface="Gotu"/>
                <a:cs typeface="Gotu"/>
                <a:sym typeface="Gotu"/>
              </a:rPr>
              <a:t>bruit de moyenne nulle</a:t>
            </a:r>
            <a:endParaRPr sz="1200"/>
          </a:p>
        </p:txBody>
      </p:sp>
      <p:sp>
        <p:nvSpPr>
          <p:cNvPr id="629" name="Google Shape;629;p41"/>
          <p:cNvSpPr txBox="1"/>
          <p:nvPr/>
        </p:nvSpPr>
        <p:spPr>
          <a:xfrm>
            <a:off x="6536425" y="3086088"/>
            <a:ext cx="1575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FFFFFF"/>
                </a:solidFill>
                <a:latin typeface="Lexend"/>
                <a:ea typeface="Lexend"/>
                <a:cs typeface="Lexend"/>
                <a:sym typeface="Lexend"/>
              </a:rPr>
              <a:t>φ = (φ</a:t>
            </a:r>
            <a:r>
              <a:rPr lang="en" sz="1200" baseline="-25000">
                <a:solidFill>
                  <a:srgbClr val="FFFFFF"/>
                </a:solidFill>
                <a:latin typeface="Lexend"/>
                <a:ea typeface="Lexend"/>
                <a:cs typeface="Lexend"/>
                <a:sym typeface="Lexend"/>
              </a:rPr>
              <a:t>1</a:t>
            </a:r>
            <a:r>
              <a:rPr lang="en" sz="1200">
                <a:solidFill>
                  <a:srgbClr val="FFFFFF"/>
                </a:solidFill>
                <a:latin typeface="Lexend"/>
                <a:ea typeface="Lexend"/>
                <a:cs typeface="Lexend"/>
                <a:sym typeface="Lexend"/>
              </a:rPr>
              <a:t> + φ</a:t>
            </a:r>
            <a:r>
              <a:rPr lang="en" sz="1200" baseline="-25000">
                <a:solidFill>
                  <a:srgbClr val="FFFFFF"/>
                </a:solidFill>
                <a:latin typeface="Lexend"/>
                <a:ea typeface="Lexend"/>
                <a:cs typeface="Lexend"/>
                <a:sym typeface="Lexend"/>
              </a:rPr>
              <a:t>2</a:t>
            </a:r>
            <a:r>
              <a:rPr lang="en" sz="1200">
                <a:solidFill>
                  <a:srgbClr val="FFFFFF"/>
                </a:solidFill>
                <a:latin typeface="Lexend"/>
                <a:ea typeface="Lexend"/>
                <a:cs typeface="Lexend"/>
                <a:sym typeface="Lexend"/>
              </a:rPr>
              <a:t> )/2</a:t>
            </a:r>
            <a:endParaRPr sz="1200">
              <a:solidFill>
                <a:srgbClr val="FFFFFF"/>
              </a:solidFill>
              <a:latin typeface="Lexend"/>
              <a:ea typeface="Lexend"/>
              <a:cs typeface="Lexend"/>
              <a:sym typeface="Lexe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Effect transition="in" filter="fade">
                                      <p:cBhvr>
                                        <p:cTn id="7" dur="1000"/>
                                        <p:tgtEl>
                                          <p:spTgt spid="616"/>
                                        </p:tgtEl>
                                      </p:cBhvr>
                                    </p:animEffect>
                                  </p:childTnLst>
                                </p:cTn>
                              </p:par>
                              <p:par>
                                <p:cTn id="8" presetID="10" presetClass="entr" presetSubtype="0" fill="hold" nodeType="withEffect">
                                  <p:stCondLst>
                                    <p:cond delay="0"/>
                                  </p:stCondLst>
                                  <p:childTnLst>
                                    <p:set>
                                      <p:cBhvr>
                                        <p:cTn id="9" dur="1" fill="hold">
                                          <p:stCondLst>
                                            <p:cond delay="0"/>
                                          </p:stCondLst>
                                        </p:cTn>
                                        <p:tgtEl>
                                          <p:spTgt spid="617"/>
                                        </p:tgtEl>
                                        <p:attrNameLst>
                                          <p:attrName>style.visibility</p:attrName>
                                        </p:attrNameLst>
                                      </p:cBhvr>
                                      <p:to>
                                        <p:strVal val="visible"/>
                                      </p:to>
                                    </p:set>
                                    <p:animEffect transition="in" filter="fade">
                                      <p:cBhvr>
                                        <p:cTn id="10" dur="1000"/>
                                        <p:tgtEl>
                                          <p:spTgt spid="617"/>
                                        </p:tgtEl>
                                      </p:cBhvr>
                                    </p:animEffect>
                                  </p:childTnLst>
                                </p:cTn>
                              </p:par>
                              <p:par>
                                <p:cTn id="11" presetID="10" presetClass="entr" presetSubtype="0" fill="hold" nodeType="withEffect">
                                  <p:stCondLst>
                                    <p:cond delay="0"/>
                                  </p:stCondLst>
                                  <p:childTnLst>
                                    <p:set>
                                      <p:cBhvr>
                                        <p:cTn id="12" dur="1" fill="hold">
                                          <p:stCondLst>
                                            <p:cond delay="0"/>
                                          </p:stCondLst>
                                        </p:cTn>
                                        <p:tgtEl>
                                          <p:spTgt spid="621"/>
                                        </p:tgtEl>
                                        <p:attrNameLst>
                                          <p:attrName>style.visibility</p:attrName>
                                        </p:attrNameLst>
                                      </p:cBhvr>
                                      <p:to>
                                        <p:strVal val="visible"/>
                                      </p:to>
                                    </p:set>
                                    <p:animEffect transition="in" filter="fade">
                                      <p:cBhvr>
                                        <p:cTn id="13" dur="1000"/>
                                        <p:tgtEl>
                                          <p:spTgt spid="621"/>
                                        </p:tgtEl>
                                      </p:cBhvr>
                                    </p:animEffect>
                                  </p:childTnLst>
                                </p:cTn>
                              </p:par>
                              <p:par>
                                <p:cTn id="14" presetID="10" presetClass="entr" presetSubtype="0" fill="hold" nodeType="withEffect">
                                  <p:stCondLst>
                                    <p:cond delay="0"/>
                                  </p:stCondLst>
                                  <p:childTnLst>
                                    <p:set>
                                      <p:cBhvr>
                                        <p:cTn id="15" dur="1" fill="hold">
                                          <p:stCondLst>
                                            <p:cond delay="0"/>
                                          </p:stCondLst>
                                        </p:cTn>
                                        <p:tgtEl>
                                          <p:spTgt spid="623"/>
                                        </p:tgtEl>
                                        <p:attrNameLst>
                                          <p:attrName>style.visibility</p:attrName>
                                        </p:attrNameLst>
                                      </p:cBhvr>
                                      <p:to>
                                        <p:strVal val="visible"/>
                                      </p:to>
                                    </p:set>
                                    <p:animEffect transition="in" filter="fade">
                                      <p:cBhvr>
                                        <p:cTn id="16" dur="1000"/>
                                        <p:tgtEl>
                                          <p:spTgt spid="623"/>
                                        </p:tgtEl>
                                      </p:cBhvr>
                                    </p:animEffect>
                                  </p:childTnLst>
                                </p:cTn>
                              </p:par>
                              <p:par>
                                <p:cTn id="17" presetID="10" presetClass="entr" presetSubtype="0" fill="hold" nodeType="withEffect">
                                  <p:stCondLst>
                                    <p:cond delay="0"/>
                                  </p:stCondLst>
                                  <p:childTnLst>
                                    <p:set>
                                      <p:cBhvr>
                                        <p:cTn id="18" dur="1" fill="hold">
                                          <p:stCondLst>
                                            <p:cond delay="0"/>
                                          </p:stCondLst>
                                        </p:cTn>
                                        <p:tgtEl>
                                          <p:spTgt spid="626"/>
                                        </p:tgtEl>
                                        <p:attrNameLst>
                                          <p:attrName>style.visibility</p:attrName>
                                        </p:attrNameLst>
                                      </p:cBhvr>
                                      <p:to>
                                        <p:strVal val="visible"/>
                                      </p:to>
                                    </p:set>
                                    <p:animEffect transition="in" filter="fade">
                                      <p:cBhvr>
                                        <p:cTn id="19" dur="1000"/>
                                        <p:tgtEl>
                                          <p:spTgt spid="626"/>
                                        </p:tgtEl>
                                      </p:cBhvr>
                                    </p:animEffect>
                                  </p:childTnLst>
                                </p:cTn>
                              </p:par>
                              <p:par>
                                <p:cTn id="20" presetID="10" presetClass="entr" presetSubtype="0" fill="hold" nodeType="withEffect">
                                  <p:stCondLst>
                                    <p:cond delay="0"/>
                                  </p:stCondLst>
                                  <p:childTnLst>
                                    <p:set>
                                      <p:cBhvr>
                                        <p:cTn id="21" dur="1" fill="hold">
                                          <p:stCondLst>
                                            <p:cond delay="0"/>
                                          </p:stCondLst>
                                        </p:cTn>
                                        <p:tgtEl>
                                          <p:spTgt spid="628"/>
                                        </p:tgtEl>
                                        <p:attrNameLst>
                                          <p:attrName>style.visibility</p:attrName>
                                        </p:attrNameLst>
                                      </p:cBhvr>
                                      <p:to>
                                        <p:strVal val="visible"/>
                                      </p:to>
                                    </p:set>
                                    <p:animEffect transition="in" filter="fade">
                                      <p:cBhvr>
                                        <p:cTn id="22" dur="1000"/>
                                        <p:tgtEl>
                                          <p:spTgt spid="628"/>
                                        </p:tgtEl>
                                      </p:cBhvr>
                                    </p:animEffect>
                                  </p:childTnLst>
                                </p:cTn>
                              </p:par>
                              <p:par>
                                <p:cTn id="23" presetID="10" presetClass="entr" presetSubtype="0" fill="hold" nodeType="withEffect">
                                  <p:stCondLst>
                                    <p:cond delay="0"/>
                                  </p:stCondLst>
                                  <p:childTnLst>
                                    <p:set>
                                      <p:cBhvr>
                                        <p:cTn id="24" dur="1" fill="hold">
                                          <p:stCondLst>
                                            <p:cond delay="0"/>
                                          </p:stCondLst>
                                        </p:cTn>
                                        <p:tgtEl>
                                          <p:spTgt spid="629"/>
                                        </p:tgtEl>
                                        <p:attrNameLst>
                                          <p:attrName>style.visibility</p:attrName>
                                        </p:attrNameLst>
                                      </p:cBhvr>
                                      <p:to>
                                        <p:strVal val="visible"/>
                                      </p:to>
                                    </p:set>
                                    <p:animEffect transition="in" filter="fade">
                                      <p:cBhvr>
                                        <p:cTn id="25" dur="1000"/>
                                        <p:tgtEl>
                                          <p:spTgt spid="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2"/>
          <p:cNvSpPr txBox="1">
            <a:spLocks noGrp="1"/>
          </p:cNvSpPr>
          <p:nvPr>
            <p:ph type="title"/>
          </p:nvPr>
        </p:nvSpPr>
        <p:spPr>
          <a:xfrm>
            <a:off x="724275" y="463300"/>
            <a:ext cx="7695600" cy="5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Etat de l’art et nouveaux besoins</a:t>
            </a:r>
            <a:endParaRPr/>
          </a:p>
        </p:txBody>
      </p:sp>
      <p:graphicFrame>
        <p:nvGraphicFramePr>
          <p:cNvPr id="635" name="Google Shape;635;p42"/>
          <p:cNvGraphicFramePr/>
          <p:nvPr/>
        </p:nvGraphicFramePr>
        <p:xfrm>
          <a:off x="309638" y="1304048"/>
          <a:ext cx="3979500" cy="3260345"/>
        </p:xfrm>
        <a:graphic>
          <a:graphicData uri="http://schemas.openxmlformats.org/drawingml/2006/table">
            <a:tbl>
              <a:tblPr>
                <a:noFill/>
                <a:tableStyleId>{18032B36-FA21-4D27-9A17-4C2D2C829AA8}</a:tableStyleId>
              </a:tblPr>
              <a:tblGrid>
                <a:gridCol w="1228325">
                  <a:extLst>
                    <a:ext uri="{9D8B030D-6E8A-4147-A177-3AD203B41FA5}">
                      <a16:colId xmlns:a16="http://schemas.microsoft.com/office/drawing/2014/main" val="20000"/>
                    </a:ext>
                  </a:extLst>
                </a:gridCol>
                <a:gridCol w="2751175">
                  <a:extLst>
                    <a:ext uri="{9D8B030D-6E8A-4147-A177-3AD203B41FA5}">
                      <a16:colId xmlns:a16="http://schemas.microsoft.com/office/drawing/2014/main" val="20001"/>
                    </a:ext>
                  </a:extLst>
                </a:gridCol>
              </a:tblGrid>
              <a:tr h="756625">
                <a:tc gridSpan="2">
                  <a:txBody>
                    <a:bodyPr/>
                    <a:lstStyle/>
                    <a:p>
                      <a:pPr marL="0" lvl="0" indent="0" algn="ctr" rtl="0">
                        <a:spcBef>
                          <a:spcPts val="0"/>
                        </a:spcBef>
                        <a:spcAft>
                          <a:spcPts val="0"/>
                        </a:spcAft>
                        <a:buNone/>
                      </a:pPr>
                      <a:r>
                        <a:rPr lang="en" sz="1900" b="1">
                          <a:solidFill>
                            <a:schemeClr val="dk1"/>
                          </a:solidFill>
                          <a:latin typeface="Gotu"/>
                          <a:ea typeface="Gotu"/>
                          <a:cs typeface="Gotu"/>
                          <a:sym typeface="Gotu"/>
                        </a:rPr>
                        <a:t>Modèle standard non-paramétrique</a:t>
                      </a:r>
                      <a:endParaRPr sz="1900" b="1">
                        <a:solidFill>
                          <a:schemeClr val="accent2"/>
                        </a:solidFill>
                        <a:latin typeface="Gotu"/>
                        <a:ea typeface="Gotu"/>
                        <a:cs typeface="Gotu"/>
                        <a:sym typeface="Gotu"/>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hMerge="1">
                  <a:txBody>
                    <a:bodyPr/>
                    <a:lstStyle/>
                    <a:p>
                      <a:endParaRPr lang="fr-FR"/>
                    </a:p>
                  </a:txBody>
                  <a:tcPr/>
                </a:tc>
                <a:extLst>
                  <a:ext uri="{0D108BD9-81ED-4DB2-BD59-A6C34878D82A}">
                    <a16:rowId xmlns:a16="http://schemas.microsoft.com/office/drawing/2014/main" val="10000"/>
                  </a:ext>
                </a:extLst>
              </a:tr>
              <a:tr h="749775">
                <a:tc>
                  <a:txBody>
                    <a:bodyPr/>
                    <a:lstStyle/>
                    <a:p>
                      <a:pPr marL="0" lvl="0" indent="0" algn="l" rtl="0">
                        <a:spcBef>
                          <a:spcPts val="0"/>
                        </a:spcBef>
                        <a:spcAft>
                          <a:spcPts val="0"/>
                        </a:spcAft>
                        <a:buNone/>
                      </a:pPr>
                      <a:r>
                        <a:rPr lang="en" sz="1600">
                          <a:solidFill>
                            <a:srgbClr val="FFFFFF"/>
                          </a:solidFill>
                          <a:latin typeface="Gotu"/>
                          <a:ea typeface="Gotu"/>
                          <a:cs typeface="Gotu"/>
                          <a:sym typeface="Gotu"/>
                        </a:rPr>
                        <a:t>Méthode</a:t>
                      </a:r>
                      <a:endParaRPr sz="1600">
                        <a:solidFill>
                          <a:srgbClr val="FFFFFF"/>
                        </a:solidFill>
                        <a:latin typeface="Gotu"/>
                        <a:ea typeface="Gotu"/>
                        <a:cs typeface="Gotu"/>
                        <a:sym typeface="Gotu"/>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Lexend"/>
                          <a:ea typeface="Lexend"/>
                          <a:cs typeface="Lexend"/>
                          <a:sym typeface="Lexend"/>
                        </a:rPr>
                        <a:t>Estimation non paramétrique de la SSB basée sur le lissage par noyau.</a:t>
                      </a:r>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998825">
                <a:tc>
                  <a:txBody>
                    <a:bodyPr/>
                    <a:lstStyle/>
                    <a:p>
                      <a:pPr marL="0" lvl="0" indent="0" algn="l" rtl="0">
                        <a:spcBef>
                          <a:spcPts val="0"/>
                        </a:spcBef>
                        <a:spcAft>
                          <a:spcPts val="0"/>
                        </a:spcAft>
                        <a:buNone/>
                      </a:pPr>
                      <a:r>
                        <a:rPr lang="en" sz="1600" b="1">
                          <a:solidFill>
                            <a:schemeClr val="dk1"/>
                          </a:solidFill>
                          <a:latin typeface="Gotu"/>
                          <a:ea typeface="Gotu"/>
                          <a:cs typeface="Gotu"/>
                          <a:sym typeface="Gotu"/>
                        </a:rPr>
                        <a:t>Grille de SSB</a:t>
                      </a:r>
                      <a:endParaRPr sz="1600" b="1">
                        <a:solidFill>
                          <a:schemeClr val="dk1"/>
                        </a:solidFill>
                        <a:latin typeface="Gotu"/>
                        <a:ea typeface="Gotu"/>
                        <a:cs typeface="Gotu"/>
                        <a:sym typeface="Gotu"/>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365760" lvl="0" indent="-259080" algn="l" rtl="0">
                        <a:spcBef>
                          <a:spcPts val="0"/>
                        </a:spcBef>
                        <a:spcAft>
                          <a:spcPts val="0"/>
                        </a:spcAft>
                        <a:buClr>
                          <a:schemeClr val="accent2"/>
                        </a:buClr>
                        <a:buSzPts val="1200"/>
                        <a:buFont typeface="Lexend"/>
                        <a:buChar char="●"/>
                      </a:pPr>
                      <a:r>
                        <a:rPr lang="en" sz="1200">
                          <a:solidFill>
                            <a:schemeClr val="dk1"/>
                          </a:solidFill>
                          <a:latin typeface="Lexend"/>
                          <a:ea typeface="Lexend"/>
                          <a:cs typeface="Lexend"/>
                          <a:sym typeface="Lexend"/>
                        </a:rPr>
                        <a:t>2D (vent, hauteur vague)</a:t>
                      </a:r>
                      <a:endParaRPr sz="1200">
                        <a:solidFill>
                          <a:schemeClr val="dk1"/>
                        </a:solidFill>
                        <a:latin typeface="Lexend"/>
                        <a:ea typeface="Lexend"/>
                        <a:cs typeface="Lexend"/>
                        <a:sym typeface="Lexend"/>
                      </a:endParaRPr>
                    </a:p>
                    <a:p>
                      <a:pPr marL="365760" lvl="0" indent="-259080" algn="l" rtl="0">
                        <a:spcBef>
                          <a:spcPts val="0"/>
                        </a:spcBef>
                        <a:spcAft>
                          <a:spcPts val="0"/>
                        </a:spcAft>
                        <a:buClr>
                          <a:schemeClr val="accent2"/>
                        </a:buClr>
                        <a:buSzPts val="1200"/>
                        <a:buFont typeface="Lexend"/>
                        <a:buChar char="●"/>
                      </a:pPr>
                      <a:r>
                        <a:rPr lang="en" sz="1200">
                          <a:solidFill>
                            <a:schemeClr val="dk1"/>
                          </a:solidFill>
                          <a:latin typeface="Lexend"/>
                          <a:ea typeface="Lexend"/>
                          <a:cs typeface="Lexend"/>
                          <a:sym typeface="Lexend"/>
                        </a:rPr>
                        <a:t>3D (vent, hauteur vague, période)</a:t>
                      </a:r>
                      <a:endParaRPr sz="1200">
                        <a:solidFill>
                          <a:schemeClr val="dk1"/>
                        </a:solidFill>
                        <a:latin typeface="Lexend"/>
                        <a:ea typeface="Lexend"/>
                        <a:cs typeface="Lexend"/>
                        <a:sym typeface="Lexend"/>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749775">
                <a:tc>
                  <a:txBody>
                    <a:bodyPr/>
                    <a:lstStyle/>
                    <a:p>
                      <a:pPr marL="0" lvl="0" indent="0" algn="l" rtl="0">
                        <a:spcBef>
                          <a:spcPts val="0"/>
                        </a:spcBef>
                        <a:spcAft>
                          <a:spcPts val="0"/>
                        </a:spcAft>
                        <a:buNone/>
                      </a:pPr>
                      <a:r>
                        <a:rPr lang="en" sz="1600" b="1">
                          <a:solidFill>
                            <a:schemeClr val="dk1"/>
                          </a:solidFill>
                          <a:latin typeface="Gotu"/>
                          <a:ea typeface="Gotu"/>
                          <a:cs typeface="Gotu"/>
                          <a:sym typeface="Gotu"/>
                        </a:rPr>
                        <a:t>Sources</a:t>
                      </a:r>
                      <a:endParaRPr sz="1600" b="1">
                        <a:solidFill>
                          <a:schemeClr val="dk1"/>
                        </a:solidFill>
                        <a:latin typeface="Gotu"/>
                        <a:ea typeface="Gotu"/>
                        <a:cs typeface="Gotu"/>
                        <a:sym typeface="Gotu"/>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457200" lvl="0" indent="-304800" algn="l" rtl="0">
                        <a:spcBef>
                          <a:spcPts val="0"/>
                        </a:spcBef>
                        <a:spcAft>
                          <a:spcPts val="0"/>
                        </a:spcAft>
                        <a:buClr>
                          <a:schemeClr val="accent2"/>
                        </a:buClr>
                        <a:buSzPts val="1200"/>
                        <a:buFont typeface="Lexend"/>
                        <a:buChar char="●"/>
                      </a:pPr>
                      <a:r>
                        <a:rPr lang="en" sz="1200">
                          <a:solidFill>
                            <a:schemeClr val="dk1"/>
                          </a:solidFill>
                          <a:latin typeface="Lexend"/>
                          <a:ea typeface="Lexend"/>
                          <a:cs typeface="Lexend"/>
                          <a:sym typeface="Lexend"/>
                        </a:rPr>
                        <a:t>Gaspar et Florens [1998] </a:t>
                      </a:r>
                      <a:endParaRPr sz="1200">
                        <a:solidFill>
                          <a:schemeClr val="dk1"/>
                        </a:solidFill>
                        <a:latin typeface="Lexend"/>
                        <a:ea typeface="Lexend"/>
                        <a:cs typeface="Lexend"/>
                        <a:sym typeface="Lexend"/>
                      </a:endParaRPr>
                    </a:p>
                    <a:p>
                      <a:pPr marL="457200" lvl="0" indent="-304800" algn="l" rtl="0">
                        <a:spcBef>
                          <a:spcPts val="0"/>
                        </a:spcBef>
                        <a:spcAft>
                          <a:spcPts val="0"/>
                        </a:spcAft>
                        <a:buClr>
                          <a:schemeClr val="accent2"/>
                        </a:buClr>
                        <a:buSzPts val="1200"/>
                        <a:buFont typeface="Lexend"/>
                        <a:buChar char="●"/>
                      </a:pPr>
                      <a:r>
                        <a:rPr lang="en" sz="1200">
                          <a:solidFill>
                            <a:schemeClr val="dk1"/>
                          </a:solidFill>
                          <a:latin typeface="Lexend"/>
                          <a:ea typeface="Lexend"/>
                          <a:cs typeface="Lexend"/>
                          <a:sym typeface="Lexend"/>
                        </a:rPr>
                        <a:t>Gaspar et al [2002] </a:t>
                      </a:r>
                      <a:endParaRPr sz="1200">
                        <a:solidFill>
                          <a:schemeClr val="dk1"/>
                        </a:solidFill>
                        <a:latin typeface="Lexend"/>
                        <a:ea typeface="Lexend"/>
                        <a:cs typeface="Lexend"/>
                        <a:sym typeface="Lexend"/>
                      </a:endParaRPr>
                    </a:p>
                    <a:p>
                      <a:pPr marL="457200" lvl="0" indent="-304800" algn="l" rtl="0">
                        <a:spcBef>
                          <a:spcPts val="0"/>
                        </a:spcBef>
                        <a:spcAft>
                          <a:spcPts val="0"/>
                        </a:spcAft>
                        <a:buClr>
                          <a:schemeClr val="accent2"/>
                        </a:buClr>
                        <a:buSzPts val="1200"/>
                        <a:buFont typeface="Lexend"/>
                        <a:buChar char="●"/>
                      </a:pPr>
                      <a:r>
                        <a:rPr lang="en" sz="1200">
                          <a:solidFill>
                            <a:schemeClr val="dk1"/>
                          </a:solidFill>
                          <a:latin typeface="Lexend"/>
                          <a:ea typeface="Lexend"/>
                          <a:cs typeface="Lexend"/>
                          <a:sym typeface="Lexend"/>
                        </a:rPr>
                        <a:t>Tran et al [2010 ; 2021]</a:t>
                      </a:r>
                      <a:endParaRPr sz="1200">
                        <a:solidFill>
                          <a:schemeClr val="dk1"/>
                        </a:solidFill>
                        <a:latin typeface="Lexend"/>
                        <a:ea typeface="Lexend"/>
                        <a:cs typeface="Lexend"/>
                        <a:sym typeface="Lexend"/>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636" name="Google Shape;636;p42"/>
          <p:cNvGraphicFramePr/>
          <p:nvPr/>
        </p:nvGraphicFramePr>
        <p:xfrm>
          <a:off x="4416938" y="1158960"/>
          <a:ext cx="4353100" cy="3870840"/>
        </p:xfrm>
        <a:graphic>
          <a:graphicData uri="http://schemas.openxmlformats.org/drawingml/2006/table">
            <a:tbl>
              <a:tblPr>
                <a:noFill/>
                <a:tableStyleId>{18032B36-FA21-4D27-9A17-4C2D2C829AA8}</a:tableStyleId>
              </a:tblPr>
              <a:tblGrid>
                <a:gridCol w="1065825">
                  <a:extLst>
                    <a:ext uri="{9D8B030D-6E8A-4147-A177-3AD203B41FA5}">
                      <a16:colId xmlns:a16="http://schemas.microsoft.com/office/drawing/2014/main" val="20000"/>
                    </a:ext>
                  </a:extLst>
                </a:gridCol>
                <a:gridCol w="3287275">
                  <a:extLst>
                    <a:ext uri="{9D8B030D-6E8A-4147-A177-3AD203B41FA5}">
                      <a16:colId xmlns:a16="http://schemas.microsoft.com/office/drawing/2014/main" val="20001"/>
                    </a:ext>
                  </a:extLst>
                </a:gridCol>
              </a:tblGrid>
              <a:tr h="651450">
                <a:tc gridSpan="2">
                  <a:txBody>
                    <a:bodyPr/>
                    <a:lstStyle/>
                    <a:p>
                      <a:pPr marL="0" lvl="0" indent="0" algn="ctr" rtl="0">
                        <a:spcBef>
                          <a:spcPts val="0"/>
                        </a:spcBef>
                        <a:spcAft>
                          <a:spcPts val="0"/>
                        </a:spcAft>
                        <a:buNone/>
                      </a:pPr>
                      <a:r>
                        <a:rPr lang="en" sz="1900" b="1">
                          <a:solidFill>
                            <a:schemeClr val="dk1"/>
                          </a:solidFill>
                          <a:latin typeface="Gotu"/>
                          <a:ea typeface="Gotu"/>
                          <a:cs typeface="Gotu"/>
                          <a:sym typeface="Gotu"/>
                        </a:rPr>
                        <a:t>Avancées technologiques et contraintes</a:t>
                      </a:r>
                      <a:endParaRPr sz="1900" b="1">
                        <a:solidFill>
                          <a:schemeClr val="dk1"/>
                        </a:solidFill>
                        <a:latin typeface="Gotu"/>
                        <a:ea typeface="Gotu"/>
                        <a:cs typeface="Gotu"/>
                        <a:sym typeface="Gotu"/>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hMerge="1">
                  <a:txBody>
                    <a:bodyPr/>
                    <a:lstStyle/>
                    <a:p>
                      <a:endParaRPr lang="fr-FR"/>
                    </a:p>
                  </a:txBody>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1200">
                          <a:solidFill>
                            <a:srgbClr val="FFFFFF"/>
                          </a:solidFill>
                          <a:latin typeface="Lexend"/>
                          <a:ea typeface="Lexend"/>
                          <a:cs typeface="Lexend"/>
                          <a:sym typeface="Lexend"/>
                        </a:rPr>
                        <a:t>Nouveaux instruments</a:t>
                      </a:r>
                      <a:endParaRPr sz="1200">
                        <a:solidFill>
                          <a:srgbClr val="FFFFFF"/>
                        </a:solidFill>
                        <a:latin typeface="Lexend"/>
                        <a:ea typeface="Lexend"/>
                        <a:cs typeface="Lexend"/>
                        <a:sym typeface="Lexend"/>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Lexend"/>
                          <a:ea typeface="Lexend"/>
                          <a:cs typeface="Lexend"/>
                          <a:sym typeface="Lexend"/>
                        </a:rPr>
                        <a:t>Réduction du bruit et augmentation de la résolution :</a:t>
                      </a:r>
                      <a:endParaRPr sz="1200">
                        <a:solidFill>
                          <a:schemeClr val="dk1"/>
                        </a:solidFill>
                        <a:latin typeface="Lexend"/>
                        <a:ea typeface="Lexend"/>
                        <a:cs typeface="Lexend"/>
                        <a:sym typeface="Lexend"/>
                      </a:endParaRPr>
                    </a:p>
                    <a:p>
                      <a:pPr marL="457200" lvl="0" indent="-304800" algn="l" rtl="0">
                        <a:spcBef>
                          <a:spcPts val="0"/>
                        </a:spcBef>
                        <a:spcAft>
                          <a:spcPts val="0"/>
                        </a:spcAft>
                        <a:buClr>
                          <a:schemeClr val="accent2"/>
                        </a:buClr>
                        <a:buSzPts val="1200"/>
                        <a:buFont typeface="Lexend"/>
                        <a:buChar char="●"/>
                      </a:pPr>
                      <a:r>
                        <a:rPr lang="en" sz="1200">
                          <a:solidFill>
                            <a:schemeClr val="dk1"/>
                          </a:solidFill>
                          <a:latin typeface="Lexend"/>
                          <a:ea typeface="Lexend"/>
                          <a:cs typeface="Lexend"/>
                          <a:sym typeface="Lexend"/>
                        </a:rPr>
                        <a:t>SAR-altimétrie ou “delay-doppler”,</a:t>
                      </a:r>
                      <a:endParaRPr sz="1200">
                        <a:solidFill>
                          <a:schemeClr val="dk1"/>
                        </a:solidFill>
                        <a:latin typeface="Lexend"/>
                        <a:ea typeface="Lexend"/>
                        <a:cs typeface="Lexend"/>
                        <a:sym typeface="Lexend"/>
                      </a:endParaRPr>
                    </a:p>
                    <a:p>
                      <a:pPr marL="457200" lvl="0" indent="-304800" algn="l" rtl="0">
                        <a:spcBef>
                          <a:spcPts val="0"/>
                        </a:spcBef>
                        <a:spcAft>
                          <a:spcPts val="0"/>
                        </a:spcAft>
                        <a:buClr>
                          <a:schemeClr val="accent2"/>
                        </a:buClr>
                        <a:buSzPts val="1200"/>
                        <a:buFont typeface="Lexend"/>
                        <a:buChar char="●"/>
                      </a:pPr>
                      <a:r>
                        <a:rPr lang="en" sz="1200">
                          <a:solidFill>
                            <a:schemeClr val="dk1"/>
                          </a:solidFill>
                          <a:latin typeface="Lexend"/>
                          <a:ea typeface="Lexend"/>
                          <a:cs typeface="Lexend"/>
                          <a:sym typeface="Lexend"/>
                        </a:rPr>
                        <a:t>Interférométrie radar SWOT.</a:t>
                      </a:r>
                      <a:endParaRPr sz="1200">
                        <a:solidFill>
                          <a:schemeClr val="dk1"/>
                        </a:solidFill>
                        <a:latin typeface="Lexend"/>
                        <a:ea typeface="Lexend"/>
                        <a:cs typeface="Lexend"/>
                        <a:sym typeface="Lexend"/>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651450">
                <a:tc>
                  <a:txBody>
                    <a:bodyPr/>
                    <a:lstStyle/>
                    <a:p>
                      <a:pPr marL="0" lvl="0" indent="0" algn="l" rtl="0">
                        <a:spcBef>
                          <a:spcPts val="0"/>
                        </a:spcBef>
                        <a:spcAft>
                          <a:spcPts val="0"/>
                        </a:spcAft>
                        <a:buNone/>
                      </a:pPr>
                      <a:r>
                        <a:rPr lang="en" sz="1200">
                          <a:solidFill>
                            <a:schemeClr val="dk1"/>
                          </a:solidFill>
                          <a:latin typeface="Lexend"/>
                          <a:ea typeface="Lexend"/>
                          <a:cs typeface="Lexend"/>
                          <a:sym typeface="Lexend"/>
                        </a:rPr>
                        <a:t>Modélisation du SSB</a:t>
                      </a:r>
                      <a:endParaRPr sz="1200">
                        <a:solidFill>
                          <a:schemeClr val="dk1"/>
                        </a:solidFill>
                        <a:latin typeface="Lexend"/>
                        <a:ea typeface="Lexend"/>
                        <a:cs typeface="Lexend"/>
                        <a:sym typeface="Lexend"/>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457200" lvl="0" indent="-304800" algn="l" rtl="0">
                        <a:spcBef>
                          <a:spcPts val="0"/>
                        </a:spcBef>
                        <a:spcAft>
                          <a:spcPts val="0"/>
                        </a:spcAft>
                        <a:buClr>
                          <a:schemeClr val="accent2"/>
                        </a:buClr>
                        <a:buSzPts val="1200"/>
                        <a:buFont typeface="Lexend"/>
                        <a:buChar char="●"/>
                      </a:pPr>
                      <a:r>
                        <a:rPr lang="en" sz="1200">
                          <a:solidFill>
                            <a:schemeClr val="dk1"/>
                          </a:solidFill>
                          <a:latin typeface="Lexend"/>
                          <a:ea typeface="Lexend"/>
                          <a:cs typeface="Lexend"/>
                          <a:sym typeface="Lexend"/>
                        </a:rPr>
                        <a:t>Inclusion de nouvelles variables (4D/5D).</a:t>
                      </a:r>
                      <a:endParaRPr sz="1200">
                        <a:solidFill>
                          <a:schemeClr val="dk1"/>
                        </a:solidFill>
                        <a:latin typeface="Lexend"/>
                        <a:ea typeface="Lexend"/>
                        <a:cs typeface="Lexend"/>
                        <a:sym typeface="Lexend"/>
                      </a:endParaRPr>
                    </a:p>
                    <a:p>
                      <a:pPr marL="457200" lvl="0" indent="-304800" algn="l" rtl="0">
                        <a:spcBef>
                          <a:spcPts val="0"/>
                        </a:spcBef>
                        <a:spcAft>
                          <a:spcPts val="0"/>
                        </a:spcAft>
                        <a:buClr>
                          <a:schemeClr val="accent2"/>
                        </a:buClr>
                        <a:buSzPts val="1200"/>
                        <a:buFont typeface="Lexend"/>
                        <a:buChar char="●"/>
                      </a:pPr>
                      <a:r>
                        <a:rPr lang="en" sz="1200">
                          <a:solidFill>
                            <a:schemeClr val="dk1"/>
                          </a:solidFill>
                          <a:latin typeface="Lexend"/>
                          <a:ea typeface="Lexend"/>
                          <a:cs typeface="Lexend"/>
                          <a:sym typeface="Lexend"/>
                        </a:rPr>
                        <a:t>Utilisation de variables géophysiques.</a:t>
                      </a:r>
                      <a:endParaRPr sz="1200">
                        <a:solidFill>
                          <a:schemeClr val="dk1"/>
                        </a:solidFill>
                        <a:latin typeface="Lexend"/>
                        <a:ea typeface="Lexend"/>
                        <a:cs typeface="Lexend"/>
                        <a:sym typeface="Lexend"/>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651450">
                <a:tc>
                  <a:txBody>
                    <a:bodyPr/>
                    <a:lstStyle/>
                    <a:p>
                      <a:pPr marL="0" lvl="0" indent="0" algn="l" rtl="0">
                        <a:spcBef>
                          <a:spcPts val="0"/>
                        </a:spcBef>
                        <a:spcAft>
                          <a:spcPts val="0"/>
                        </a:spcAft>
                        <a:buNone/>
                      </a:pPr>
                      <a:r>
                        <a:rPr lang="en" sz="1200">
                          <a:solidFill>
                            <a:schemeClr val="dk1"/>
                          </a:solidFill>
                          <a:latin typeface="Lexend"/>
                          <a:ea typeface="Lexend"/>
                          <a:cs typeface="Lexend"/>
                          <a:sym typeface="Lexend"/>
                        </a:rPr>
                        <a:t>Défis</a:t>
                      </a:r>
                      <a:endParaRPr sz="1200">
                        <a:solidFill>
                          <a:schemeClr val="dk1"/>
                        </a:solidFill>
                        <a:latin typeface="Lexend"/>
                        <a:ea typeface="Lexend"/>
                        <a:cs typeface="Lexend"/>
                        <a:sym typeface="Lexend"/>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457200" lvl="0" indent="-304800" algn="l" rtl="0">
                        <a:spcBef>
                          <a:spcPts val="0"/>
                        </a:spcBef>
                        <a:spcAft>
                          <a:spcPts val="0"/>
                        </a:spcAft>
                        <a:buClr>
                          <a:schemeClr val="accent2"/>
                        </a:buClr>
                        <a:buSzPts val="1200"/>
                        <a:buFont typeface="Lexend"/>
                        <a:buChar char="●"/>
                      </a:pPr>
                      <a:r>
                        <a:rPr lang="en" sz="1200">
                          <a:solidFill>
                            <a:schemeClr val="dk1"/>
                          </a:solidFill>
                          <a:latin typeface="Lexend"/>
                          <a:ea typeface="Lexend"/>
                          <a:cs typeface="Lexend"/>
                          <a:sym typeface="Lexend"/>
                        </a:rPr>
                        <a:t>Définition complexe des paramètres de lissage.</a:t>
                      </a:r>
                      <a:endParaRPr sz="1200">
                        <a:solidFill>
                          <a:schemeClr val="dk1"/>
                        </a:solidFill>
                        <a:latin typeface="Lexend"/>
                        <a:ea typeface="Lexend"/>
                        <a:cs typeface="Lexend"/>
                        <a:sym typeface="Lexend"/>
                      </a:endParaRPr>
                    </a:p>
                    <a:p>
                      <a:pPr marL="457200" lvl="0" indent="-304800" algn="l" rtl="0">
                        <a:spcBef>
                          <a:spcPts val="0"/>
                        </a:spcBef>
                        <a:spcAft>
                          <a:spcPts val="0"/>
                        </a:spcAft>
                        <a:buClr>
                          <a:schemeClr val="accent2"/>
                        </a:buClr>
                        <a:buSzPts val="1200"/>
                        <a:buFont typeface="Lexend"/>
                        <a:buChar char="●"/>
                      </a:pPr>
                      <a:r>
                        <a:rPr lang="en" sz="1200">
                          <a:solidFill>
                            <a:schemeClr val="dk1"/>
                          </a:solidFill>
                          <a:latin typeface="Lexend"/>
                          <a:ea typeface="Lexend"/>
                          <a:cs typeface="Lexend"/>
                          <a:sym typeface="Lexend"/>
                        </a:rPr>
                        <a:t>Calculs limités pour un grand nombre de données.</a:t>
                      </a:r>
                      <a:endParaRPr sz="1200">
                        <a:solidFill>
                          <a:schemeClr val="dk1"/>
                        </a:solidFill>
                        <a:latin typeface="Lexend"/>
                        <a:ea typeface="Lexend"/>
                        <a:cs typeface="Lexend"/>
                        <a:sym typeface="Lexend"/>
                      </a:endParaRPr>
                    </a:p>
                    <a:p>
                      <a:pPr marL="457200" lvl="0" indent="-304800" algn="l" rtl="0">
                        <a:spcBef>
                          <a:spcPts val="0"/>
                        </a:spcBef>
                        <a:spcAft>
                          <a:spcPts val="0"/>
                        </a:spcAft>
                        <a:buClr>
                          <a:schemeClr val="accent2"/>
                        </a:buClr>
                        <a:buSzPts val="1200"/>
                        <a:buFont typeface="Lexend"/>
                        <a:buChar char="●"/>
                      </a:pPr>
                      <a:r>
                        <a:rPr lang="en" sz="1200">
                          <a:solidFill>
                            <a:schemeClr val="dk1"/>
                          </a:solidFill>
                          <a:latin typeface="Lexend"/>
                          <a:ea typeface="Lexend"/>
                          <a:cs typeface="Lexend"/>
                          <a:sym typeface="Lexend"/>
                        </a:rPr>
                        <a:t>Besoin de bords lisses où les données manquent.</a:t>
                      </a:r>
                      <a:endParaRPr sz="1200">
                        <a:solidFill>
                          <a:schemeClr val="dk1"/>
                        </a:solidFill>
                        <a:latin typeface="Lexend"/>
                        <a:ea typeface="Lexend"/>
                        <a:cs typeface="Lexend"/>
                        <a:sym typeface="Lexend"/>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37" name="Google Shape;637;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638" name="Google Shape;638;p42"/>
          <p:cNvSpPr txBox="1"/>
          <p:nvPr/>
        </p:nvSpPr>
        <p:spPr>
          <a:xfrm>
            <a:off x="4416950" y="1334938"/>
            <a:ext cx="45444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FFFFFF"/>
                </a:solidFill>
                <a:latin typeface="Gotu"/>
                <a:ea typeface="Gotu"/>
                <a:cs typeface="Gotu"/>
                <a:sym typeface="Gotu"/>
              </a:rPr>
              <a:t>Problème posé</a:t>
            </a:r>
            <a:br>
              <a:rPr lang="en" sz="1300" b="1">
                <a:solidFill>
                  <a:srgbClr val="FFFFFF"/>
                </a:solidFill>
                <a:latin typeface="Gotu"/>
                <a:ea typeface="Gotu"/>
                <a:cs typeface="Gotu"/>
                <a:sym typeface="Gotu"/>
              </a:rPr>
            </a:br>
            <a:r>
              <a:rPr lang="en" sz="1200">
                <a:solidFill>
                  <a:srgbClr val="FFFFFF"/>
                </a:solidFill>
                <a:latin typeface="Lexend"/>
                <a:ea typeface="Lexend"/>
                <a:cs typeface="Lexend"/>
                <a:sym typeface="Lexend"/>
              </a:rPr>
              <a:t>Les modèles actuels de correction du SSB sont limités par le nombre de variables utilisées, et ils ne capturent pas toute la complexité des interactions à la surface de la mer.</a:t>
            </a:r>
            <a:endParaRPr sz="1200">
              <a:solidFill>
                <a:srgbClr val="FFFFFF"/>
              </a:solidFill>
              <a:latin typeface="Lexend"/>
              <a:ea typeface="Lexend"/>
              <a:cs typeface="Lexend"/>
              <a:sym typeface="Lexend"/>
            </a:endParaRPr>
          </a:p>
        </p:txBody>
      </p:sp>
      <p:pic>
        <p:nvPicPr>
          <p:cNvPr id="639" name="Google Shape;639;p42"/>
          <p:cNvPicPr preferRelativeResize="0"/>
          <p:nvPr/>
        </p:nvPicPr>
        <p:blipFill>
          <a:blip r:embed="rId3">
            <a:alphaModFix/>
          </a:blip>
          <a:stretch>
            <a:fillRect/>
          </a:stretch>
        </p:blipFill>
        <p:spPr>
          <a:xfrm>
            <a:off x="5378213" y="2699150"/>
            <a:ext cx="2621874" cy="14749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639"/>
                                        </p:tgtEl>
                                      </p:cBhvr>
                                    </p:animEffect>
                                    <p:set>
                                      <p:cBhvr>
                                        <p:cTn id="7" dur="1" fill="hold">
                                          <p:stCondLst>
                                            <p:cond delay="1000"/>
                                          </p:stCondLst>
                                        </p:cTn>
                                        <p:tgtEl>
                                          <p:spTgt spid="63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638"/>
                                        </p:tgtEl>
                                      </p:cBhvr>
                                    </p:animEffect>
                                    <p:set>
                                      <p:cBhvr>
                                        <p:cTn id="10" dur="1" fill="hold">
                                          <p:stCondLst>
                                            <p:cond delay="1000"/>
                                          </p:stCondLst>
                                        </p:cTn>
                                        <p:tgtEl>
                                          <p:spTgt spid="638"/>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636"/>
                                        </p:tgtEl>
                                        <p:attrNameLst>
                                          <p:attrName>style.visibility</p:attrName>
                                        </p:attrNameLst>
                                      </p:cBhvr>
                                      <p:to>
                                        <p:strVal val="visible"/>
                                      </p:to>
                                    </p:set>
                                    <p:animEffect transition="in" filter="fade">
                                      <p:cBhvr>
                                        <p:cTn id="13" dur="1000"/>
                                        <p:tgtEl>
                                          <p:spTgt spid="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pic>
        <p:nvPicPr>
          <p:cNvPr id="644" name="Google Shape;644;p43" title="Points scored"/>
          <p:cNvPicPr preferRelativeResize="0"/>
          <p:nvPr/>
        </p:nvPicPr>
        <p:blipFill>
          <a:blip r:embed="rId3">
            <a:alphaModFix/>
          </a:blip>
          <a:stretch>
            <a:fillRect/>
          </a:stretch>
        </p:blipFill>
        <p:spPr>
          <a:xfrm>
            <a:off x="4498994" y="1728937"/>
            <a:ext cx="4159155" cy="2571750"/>
          </a:xfrm>
          <a:prstGeom prst="rect">
            <a:avLst/>
          </a:prstGeom>
          <a:noFill/>
          <a:ln>
            <a:noFill/>
          </a:ln>
        </p:spPr>
      </p:pic>
      <p:grpSp>
        <p:nvGrpSpPr>
          <p:cNvPr id="645" name="Google Shape;645;p43"/>
          <p:cNvGrpSpPr/>
          <p:nvPr/>
        </p:nvGrpSpPr>
        <p:grpSpPr>
          <a:xfrm>
            <a:off x="3789984" y="-3814999"/>
            <a:ext cx="7855019" cy="7068223"/>
            <a:chOff x="3789984" y="-3814999"/>
            <a:chExt cx="7855019" cy="7068223"/>
          </a:xfrm>
        </p:grpSpPr>
        <p:grpSp>
          <p:nvGrpSpPr>
            <p:cNvPr id="646" name="Google Shape;646;p43"/>
            <p:cNvGrpSpPr/>
            <p:nvPr/>
          </p:nvGrpSpPr>
          <p:grpSpPr>
            <a:xfrm rot="9993900">
              <a:off x="7230995" y="-1151079"/>
              <a:ext cx="4004854" cy="3993700"/>
              <a:chOff x="5535266" y="2009097"/>
              <a:chExt cx="2447385" cy="2440569"/>
            </a:xfrm>
          </p:grpSpPr>
          <p:sp>
            <p:nvSpPr>
              <p:cNvPr id="647" name="Google Shape;647;p43"/>
              <p:cNvSpPr/>
              <p:nvPr/>
            </p:nvSpPr>
            <p:spPr>
              <a:xfrm>
                <a:off x="5535266" y="2009097"/>
                <a:ext cx="2447385" cy="2438666"/>
              </a:xfrm>
              <a:custGeom>
                <a:avLst/>
                <a:gdLst/>
                <a:ahLst/>
                <a:cxnLst/>
                <a:rect l="l" t="t" r="r" b="b"/>
                <a:pathLst>
                  <a:path w="2529597" h="2482103" extrusionOk="0">
                    <a:moveTo>
                      <a:pt x="1871817" y="2101425"/>
                    </a:moveTo>
                    <a:cubicBezTo>
                      <a:pt x="1863641" y="2111114"/>
                      <a:pt x="1855056" y="2120497"/>
                      <a:pt x="1846164" y="2129368"/>
                    </a:cubicBezTo>
                    <a:lnTo>
                      <a:pt x="1562137" y="2441103"/>
                    </a:lnTo>
                    <a:cubicBezTo>
                      <a:pt x="1562137" y="2441103"/>
                      <a:pt x="1553" y="1216047"/>
                      <a:pt x="817" y="1215464"/>
                    </a:cubicBezTo>
                    <a:cubicBezTo>
                      <a:pt x="-6327" y="1209853"/>
                      <a:pt x="35639" y="1124123"/>
                      <a:pt x="38807" y="1117327"/>
                    </a:cubicBezTo>
                    <a:cubicBezTo>
                      <a:pt x="76173" y="1037321"/>
                      <a:pt x="125047" y="962548"/>
                      <a:pt x="182772" y="895768"/>
                    </a:cubicBezTo>
                    <a:cubicBezTo>
                      <a:pt x="319236" y="737892"/>
                      <a:pt x="506873" y="633633"/>
                      <a:pt x="708217" y="583736"/>
                    </a:cubicBezTo>
                    <a:cubicBezTo>
                      <a:pt x="806436" y="559392"/>
                      <a:pt x="908641" y="546166"/>
                      <a:pt x="1009925" y="547270"/>
                    </a:cubicBezTo>
                    <a:cubicBezTo>
                      <a:pt x="1112130" y="548384"/>
                      <a:pt x="1216072" y="564256"/>
                      <a:pt x="1317459" y="544500"/>
                    </a:cubicBezTo>
                    <a:cubicBezTo>
                      <a:pt x="1374080" y="533442"/>
                      <a:pt x="1427534" y="510405"/>
                      <a:pt x="1471686" y="472763"/>
                    </a:cubicBezTo>
                    <a:cubicBezTo>
                      <a:pt x="1542412" y="412533"/>
                      <a:pt x="1585338" y="328818"/>
                      <a:pt x="1638279" y="254218"/>
                    </a:cubicBezTo>
                    <a:cubicBezTo>
                      <a:pt x="1688564" y="183544"/>
                      <a:pt x="1749990" y="120504"/>
                      <a:pt x="1823884" y="74563"/>
                    </a:cubicBezTo>
                    <a:cubicBezTo>
                      <a:pt x="2009896" y="-41000"/>
                      <a:pt x="2283702" y="-32200"/>
                      <a:pt x="2405224" y="171729"/>
                    </a:cubicBezTo>
                    <a:cubicBezTo>
                      <a:pt x="2523270" y="370016"/>
                      <a:pt x="2388360" y="633837"/>
                      <a:pt x="2253450" y="787931"/>
                    </a:cubicBezTo>
                    <a:cubicBezTo>
                      <a:pt x="2139492" y="918028"/>
                      <a:pt x="1932834" y="1025629"/>
                      <a:pt x="1888886" y="1204027"/>
                    </a:cubicBezTo>
                    <a:cubicBezTo>
                      <a:pt x="1871920" y="1273261"/>
                      <a:pt x="1888784" y="1355219"/>
                      <a:pt x="1907487" y="1426251"/>
                    </a:cubicBezTo>
                    <a:cubicBezTo>
                      <a:pt x="1912802" y="1446488"/>
                      <a:pt x="1918730" y="1467470"/>
                      <a:pt x="1924453" y="1487758"/>
                    </a:cubicBezTo>
                    <a:cubicBezTo>
                      <a:pt x="1947040" y="1567651"/>
                      <a:pt x="1970343" y="1650273"/>
                      <a:pt x="1976475" y="1742084"/>
                    </a:cubicBezTo>
                    <a:cubicBezTo>
                      <a:pt x="1985775" y="1881757"/>
                      <a:pt x="1948574" y="2009370"/>
                      <a:pt x="1871817" y="2101425"/>
                    </a:cubicBezTo>
                    <a:close/>
                  </a:path>
                </a:pathLst>
              </a:custGeom>
              <a:solidFill>
                <a:schemeClr val="dk2"/>
              </a:solidFill>
              <a:ln>
                <a:noFill/>
              </a:ln>
              <a:effectLst>
                <a:outerShdw blurRad="42863" dist="28575" dir="8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5772326" y="2198342"/>
                <a:ext cx="2157279" cy="2251324"/>
              </a:xfrm>
              <a:custGeom>
                <a:avLst/>
                <a:gdLst/>
                <a:ahLst/>
                <a:cxnLst/>
                <a:rect l="l" t="t" r="r" b="b"/>
                <a:pathLst>
                  <a:path w="2338514" h="2345129" extrusionOk="0">
                    <a:moveTo>
                      <a:pt x="1615306" y="1960108"/>
                    </a:moveTo>
                    <a:cubicBezTo>
                      <a:pt x="1617861" y="1957451"/>
                      <a:pt x="1355706" y="2244892"/>
                      <a:pt x="1348552" y="2253130"/>
                    </a:cubicBezTo>
                    <a:cubicBezTo>
                      <a:pt x="1348552" y="2253130"/>
                      <a:pt x="6399" y="1133099"/>
                      <a:pt x="6399" y="1133099"/>
                    </a:cubicBezTo>
                    <a:cubicBezTo>
                      <a:pt x="-39766" y="896249"/>
                      <a:pt x="168823" y="666647"/>
                      <a:pt x="471635" y="572015"/>
                    </a:cubicBezTo>
                    <a:cubicBezTo>
                      <a:pt x="749632" y="467634"/>
                      <a:pt x="1062379" y="669549"/>
                      <a:pt x="1306137" y="522221"/>
                    </a:cubicBezTo>
                    <a:cubicBezTo>
                      <a:pt x="1433074" y="423083"/>
                      <a:pt x="1479885" y="306957"/>
                      <a:pt x="1577797" y="180469"/>
                    </a:cubicBezTo>
                    <a:cubicBezTo>
                      <a:pt x="1725891" y="-14947"/>
                      <a:pt x="2031790" y="-91999"/>
                      <a:pt x="2137776" y="157095"/>
                    </a:cubicBezTo>
                    <a:cubicBezTo>
                      <a:pt x="2298748" y="608298"/>
                      <a:pt x="1410692" y="844636"/>
                      <a:pt x="1660378" y="1404749"/>
                    </a:cubicBezTo>
                    <a:cubicBezTo>
                      <a:pt x="1681228" y="1481944"/>
                      <a:pt x="1702793" y="1561755"/>
                      <a:pt x="1707494" y="1647209"/>
                    </a:cubicBezTo>
                    <a:cubicBezTo>
                      <a:pt x="1714240" y="1769691"/>
                      <a:pt x="1681432" y="1880808"/>
                      <a:pt x="1615306" y="1960108"/>
                    </a:cubicBezTo>
                    <a:close/>
                  </a:path>
                </a:pathLst>
              </a:custGeom>
              <a:solidFill>
                <a:srgbClr val="0100A2">
                  <a:alpha val="66880"/>
                </a:srgbClr>
              </a:solidFill>
              <a:ln>
                <a:noFill/>
              </a:ln>
              <a:effectLst>
                <a:outerShdw blurRad="42863" dist="28575" dir="8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5784206" y="2322542"/>
                <a:ext cx="2010208" cy="2023614"/>
              </a:xfrm>
              <a:custGeom>
                <a:avLst/>
                <a:gdLst/>
                <a:ahLst/>
                <a:cxnLst/>
                <a:rect l="l" t="t" r="r" b="b"/>
                <a:pathLst>
                  <a:path w="2083117" h="2107931" extrusionOk="0">
                    <a:moveTo>
                      <a:pt x="1716202" y="18506"/>
                    </a:moveTo>
                    <a:cubicBezTo>
                      <a:pt x="1477451" y="105411"/>
                      <a:pt x="1433912" y="445109"/>
                      <a:pt x="1219384" y="554887"/>
                    </a:cubicBezTo>
                    <a:cubicBezTo>
                      <a:pt x="1163581" y="578128"/>
                      <a:pt x="1104097" y="568480"/>
                      <a:pt x="1046455" y="558781"/>
                    </a:cubicBezTo>
                    <a:cubicBezTo>
                      <a:pt x="646527" y="447531"/>
                      <a:pt x="280368" y="593561"/>
                      <a:pt x="0" y="935252"/>
                    </a:cubicBezTo>
                    <a:cubicBezTo>
                      <a:pt x="84340" y="914249"/>
                      <a:pt x="1235635" y="1923919"/>
                      <a:pt x="1318523" y="1982258"/>
                    </a:cubicBezTo>
                    <a:cubicBezTo>
                      <a:pt x="1318523" y="1982268"/>
                      <a:pt x="1459565" y="2021443"/>
                      <a:pt x="1459565" y="2021443"/>
                    </a:cubicBezTo>
                    <a:cubicBezTo>
                      <a:pt x="1788256" y="1693754"/>
                      <a:pt x="1445155" y="1287715"/>
                      <a:pt x="1511588" y="969113"/>
                    </a:cubicBezTo>
                    <a:cubicBezTo>
                      <a:pt x="1538366" y="862309"/>
                      <a:pt x="1614815" y="774178"/>
                      <a:pt x="1695658" y="698526"/>
                    </a:cubicBezTo>
                    <a:cubicBezTo>
                      <a:pt x="1776400" y="622863"/>
                      <a:pt x="1865216" y="553753"/>
                      <a:pt x="1929400" y="463578"/>
                    </a:cubicBezTo>
                    <a:cubicBezTo>
                      <a:pt x="2083117" y="281479"/>
                      <a:pt x="2018830" y="-86488"/>
                      <a:pt x="1716202" y="18506"/>
                    </a:cubicBezTo>
                    <a:close/>
                  </a:path>
                </a:pathLst>
              </a:custGeom>
              <a:solidFill>
                <a:srgbClr val="005ACD">
                  <a:alpha val="51880"/>
                </a:srgbClr>
              </a:solidFill>
              <a:ln>
                <a:noFill/>
              </a:ln>
              <a:effectLst>
                <a:outerShdw blurRad="42863" dist="28575" dir="8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5873126" y="2473022"/>
                <a:ext cx="1785762" cy="1905071"/>
              </a:xfrm>
              <a:custGeom>
                <a:avLst/>
                <a:gdLst/>
                <a:ahLst/>
                <a:cxnLst/>
                <a:rect l="l" t="t" r="r" b="b"/>
                <a:pathLst>
                  <a:path w="1803800" h="1929186" extrusionOk="0">
                    <a:moveTo>
                      <a:pt x="1220621" y="1816904"/>
                    </a:moveTo>
                    <a:lnTo>
                      <a:pt x="65748" y="853185"/>
                    </a:lnTo>
                    <a:lnTo>
                      <a:pt x="0" y="820572"/>
                    </a:lnTo>
                    <a:cubicBezTo>
                      <a:pt x="59544" y="760353"/>
                      <a:pt x="136402" y="694114"/>
                      <a:pt x="228622" y="638453"/>
                    </a:cubicBezTo>
                    <a:cubicBezTo>
                      <a:pt x="391128" y="540296"/>
                      <a:pt x="560583" y="499997"/>
                      <a:pt x="732287" y="518690"/>
                    </a:cubicBezTo>
                    <a:cubicBezTo>
                      <a:pt x="739748" y="519497"/>
                      <a:pt x="746186" y="519446"/>
                      <a:pt x="749968" y="519405"/>
                    </a:cubicBezTo>
                    <a:lnTo>
                      <a:pt x="751296" y="519395"/>
                    </a:lnTo>
                    <a:cubicBezTo>
                      <a:pt x="779096" y="520213"/>
                      <a:pt x="807714" y="522880"/>
                      <a:pt x="838069" y="525701"/>
                    </a:cubicBezTo>
                    <a:cubicBezTo>
                      <a:pt x="927395" y="534000"/>
                      <a:pt x="1028578" y="543403"/>
                      <a:pt x="1126899" y="502449"/>
                    </a:cubicBezTo>
                    <a:cubicBezTo>
                      <a:pt x="1188017" y="477000"/>
                      <a:pt x="1242697" y="434626"/>
                      <a:pt x="1294208" y="372915"/>
                    </a:cubicBezTo>
                    <a:cubicBezTo>
                      <a:pt x="1336112" y="322692"/>
                      <a:pt x="1369430" y="267900"/>
                      <a:pt x="1401728" y="214907"/>
                    </a:cubicBezTo>
                    <a:lnTo>
                      <a:pt x="1402954" y="212944"/>
                    </a:lnTo>
                    <a:cubicBezTo>
                      <a:pt x="1425030" y="176713"/>
                      <a:pt x="1446391" y="146225"/>
                      <a:pt x="1468569" y="119764"/>
                    </a:cubicBezTo>
                    <a:cubicBezTo>
                      <a:pt x="1512006" y="67660"/>
                      <a:pt x="1556670" y="32747"/>
                      <a:pt x="1605012" y="13022"/>
                    </a:cubicBezTo>
                    <a:cubicBezTo>
                      <a:pt x="1696997" y="-24447"/>
                      <a:pt x="1754129" y="25062"/>
                      <a:pt x="1776921" y="83880"/>
                    </a:cubicBezTo>
                    <a:cubicBezTo>
                      <a:pt x="1803800" y="153185"/>
                      <a:pt x="1768029" y="259386"/>
                      <a:pt x="1718767" y="328456"/>
                    </a:cubicBezTo>
                    <a:cubicBezTo>
                      <a:pt x="1711203" y="339065"/>
                      <a:pt x="1702822" y="349929"/>
                      <a:pt x="1693727" y="360732"/>
                    </a:cubicBezTo>
                    <a:cubicBezTo>
                      <a:pt x="1693727" y="360732"/>
                      <a:pt x="1693727" y="360732"/>
                      <a:pt x="1693727" y="360743"/>
                    </a:cubicBezTo>
                    <a:cubicBezTo>
                      <a:pt x="1654582" y="407665"/>
                      <a:pt x="1607567" y="449783"/>
                      <a:pt x="1557794" y="494375"/>
                    </a:cubicBezTo>
                    <a:cubicBezTo>
                      <a:pt x="1537865" y="512251"/>
                      <a:pt x="1517219" y="530750"/>
                      <a:pt x="1496983" y="549668"/>
                    </a:cubicBezTo>
                    <a:cubicBezTo>
                      <a:pt x="1460291" y="583968"/>
                      <a:pt x="1429936" y="615702"/>
                      <a:pt x="1404078" y="646681"/>
                    </a:cubicBezTo>
                    <a:cubicBezTo>
                      <a:pt x="1343777" y="719021"/>
                      <a:pt x="1305349" y="790340"/>
                      <a:pt x="1286747" y="864704"/>
                    </a:cubicBezTo>
                    <a:cubicBezTo>
                      <a:pt x="1257824" y="980144"/>
                      <a:pt x="1280411" y="1096770"/>
                      <a:pt x="1303407" y="1185484"/>
                    </a:cubicBezTo>
                    <a:cubicBezTo>
                      <a:pt x="1308721" y="1206333"/>
                      <a:pt x="1314547" y="1227122"/>
                      <a:pt x="1320066" y="1247225"/>
                    </a:cubicBezTo>
                    <a:cubicBezTo>
                      <a:pt x="1338769" y="1314711"/>
                      <a:pt x="1356451" y="1378456"/>
                      <a:pt x="1360335" y="1442058"/>
                    </a:cubicBezTo>
                    <a:cubicBezTo>
                      <a:pt x="1361254" y="1457450"/>
                      <a:pt x="1363298" y="1474518"/>
                      <a:pt x="1365445" y="1492578"/>
                    </a:cubicBezTo>
                    <a:cubicBezTo>
                      <a:pt x="1376994" y="1587782"/>
                      <a:pt x="1397435" y="1785517"/>
                      <a:pt x="1298807" y="1904739"/>
                    </a:cubicBezTo>
                    <a:lnTo>
                      <a:pt x="1220621" y="1816904"/>
                    </a:lnTo>
                    <a:close/>
                  </a:path>
                </a:pathLst>
              </a:custGeom>
              <a:solidFill>
                <a:srgbClr val="307DE0">
                  <a:alpha val="58130"/>
                </a:srgbClr>
              </a:solidFill>
              <a:ln>
                <a:noFill/>
              </a:ln>
              <a:effectLst>
                <a:outerShdw blurRad="42863" dist="28575" dir="8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5968033" y="2579226"/>
                <a:ext cx="1596677" cy="1712746"/>
              </a:xfrm>
              <a:custGeom>
                <a:avLst/>
                <a:gdLst/>
                <a:ahLst/>
                <a:cxnLst/>
                <a:rect l="l" t="t" r="r" b="b"/>
                <a:pathLst>
                  <a:path w="1646059" h="1779476" extrusionOk="0">
                    <a:moveTo>
                      <a:pt x="0" y="764977"/>
                    </a:moveTo>
                    <a:cubicBezTo>
                      <a:pt x="440145" y="255047"/>
                      <a:pt x="940642" y="863461"/>
                      <a:pt x="1312667" y="253166"/>
                    </a:cubicBezTo>
                    <a:cubicBezTo>
                      <a:pt x="1353344" y="191496"/>
                      <a:pt x="1384721" y="122998"/>
                      <a:pt x="1434903" y="67920"/>
                    </a:cubicBezTo>
                    <a:cubicBezTo>
                      <a:pt x="1550088" y="-65150"/>
                      <a:pt x="1646059" y="13588"/>
                      <a:pt x="1566952" y="163788"/>
                    </a:cubicBezTo>
                    <a:cubicBezTo>
                      <a:pt x="1530158" y="234350"/>
                      <a:pt x="1467813" y="287855"/>
                      <a:pt x="1409863" y="340490"/>
                    </a:cubicBezTo>
                    <a:cubicBezTo>
                      <a:pt x="1270354" y="459967"/>
                      <a:pt x="1129005" y="596533"/>
                      <a:pt x="1080662" y="779571"/>
                    </a:cubicBezTo>
                    <a:cubicBezTo>
                      <a:pt x="991949" y="1097694"/>
                      <a:pt x="1248380" y="1402284"/>
                      <a:pt x="1137692" y="1714326"/>
                    </a:cubicBezTo>
                    <a:lnTo>
                      <a:pt x="0" y="764977"/>
                    </a:lnTo>
                    <a:close/>
                  </a:path>
                </a:pathLst>
              </a:custGeom>
              <a:solidFill>
                <a:srgbClr val="E7E7E7">
                  <a:alpha val="28130"/>
                </a:srgbClr>
              </a:solidFill>
              <a:ln>
                <a:noFill/>
              </a:ln>
              <a:effectLst>
                <a:outerShdw blurRad="42863" dist="28575" dir="8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43"/>
            <p:cNvGrpSpPr/>
            <p:nvPr/>
          </p:nvGrpSpPr>
          <p:grpSpPr>
            <a:xfrm rot="-9154233" flipH="1">
              <a:off x="4484005" y="-3116890"/>
              <a:ext cx="4004808" cy="3990540"/>
              <a:chOff x="5519639" y="2360232"/>
              <a:chExt cx="2447385" cy="2438666"/>
            </a:xfrm>
          </p:grpSpPr>
          <p:sp>
            <p:nvSpPr>
              <p:cNvPr id="653" name="Google Shape;653;p43"/>
              <p:cNvSpPr/>
              <p:nvPr/>
            </p:nvSpPr>
            <p:spPr>
              <a:xfrm>
                <a:off x="5519639" y="2360232"/>
                <a:ext cx="2447385" cy="2438666"/>
              </a:xfrm>
              <a:custGeom>
                <a:avLst/>
                <a:gdLst/>
                <a:ahLst/>
                <a:cxnLst/>
                <a:rect l="l" t="t" r="r" b="b"/>
                <a:pathLst>
                  <a:path w="2529597" h="2482103" extrusionOk="0">
                    <a:moveTo>
                      <a:pt x="1871817" y="2101425"/>
                    </a:moveTo>
                    <a:cubicBezTo>
                      <a:pt x="1863641" y="2111114"/>
                      <a:pt x="1855056" y="2120497"/>
                      <a:pt x="1846164" y="2129368"/>
                    </a:cubicBezTo>
                    <a:lnTo>
                      <a:pt x="1562137" y="2441103"/>
                    </a:lnTo>
                    <a:cubicBezTo>
                      <a:pt x="1562137" y="2441103"/>
                      <a:pt x="1553" y="1216047"/>
                      <a:pt x="817" y="1215464"/>
                    </a:cubicBezTo>
                    <a:cubicBezTo>
                      <a:pt x="-6327" y="1209853"/>
                      <a:pt x="35639" y="1124123"/>
                      <a:pt x="38807" y="1117327"/>
                    </a:cubicBezTo>
                    <a:cubicBezTo>
                      <a:pt x="76173" y="1037321"/>
                      <a:pt x="125047" y="962548"/>
                      <a:pt x="182772" y="895768"/>
                    </a:cubicBezTo>
                    <a:cubicBezTo>
                      <a:pt x="319236" y="737892"/>
                      <a:pt x="506873" y="633633"/>
                      <a:pt x="708217" y="583736"/>
                    </a:cubicBezTo>
                    <a:cubicBezTo>
                      <a:pt x="806436" y="559392"/>
                      <a:pt x="908641" y="546166"/>
                      <a:pt x="1009925" y="547270"/>
                    </a:cubicBezTo>
                    <a:cubicBezTo>
                      <a:pt x="1112130" y="548384"/>
                      <a:pt x="1216072" y="564256"/>
                      <a:pt x="1317459" y="544500"/>
                    </a:cubicBezTo>
                    <a:cubicBezTo>
                      <a:pt x="1374080" y="533442"/>
                      <a:pt x="1427534" y="510405"/>
                      <a:pt x="1471686" y="472763"/>
                    </a:cubicBezTo>
                    <a:cubicBezTo>
                      <a:pt x="1542412" y="412533"/>
                      <a:pt x="1585338" y="328818"/>
                      <a:pt x="1638279" y="254218"/>
                    </a:cubicBezTo>
                    <a:cubicBezTo>
                      <a:pt x="1688564" y="183544"/>
                      <a:pt x="1749990" y="120504"/>
                      <a:pt x="1823884" y="74563"/>
                    </a:cubicBezTo>
                    <a:cubicBezTo>
                      <a:pt x="2009896" y="-41000"/>
                      <a:pt x="2283702" y="-32200"/>
                      <a:pt x="2405224" y="171729"/>
                    </a:cubicBezTo>
                    <a:cubicBezTo>
                      <a:pt x="2523270" y="370016"/>
                      <a:pt x="2388360" y="633837"/>
                      <a:pt x="2253450" y="787931"/>
                    </a:cubicBezTo>
                    <a:cubicBezTo>
                      <a:pt x="2139492" y="918028"/>
                      <a:pt x="1932834" y="1025629"/>
                      <a:pt x="1888886" y="1204027"/>
                    </a:cubicBezTo>
                    <a:cubicBezTo>
                      <a:pt x="1871920" y="1273261"/>
                      <a:pt x="1888784" y="1355219"/>
                      <a:pt x="1907487" y="1426251"/>
                    </a:cubicBezTo>
                    <a:cubicBezTo>
                      <a:pt x="1912802" y="1446488"/>
                      <a:pt x="1918730" y="1467470"/>
                      <a:pt x="1924453" y="1487758"/>
                    </a:cubicBezTo>
                    <a:cubicBezTo>
                      <a:pt x="1947040" y="1567651"/>
                      <a:pt x="1970343" y="1650273"/>
                      <a:pt x="1976475" y="1742084"/>
                    </a:cubicBezTo>
                    <a:cubicBezTo>
                      <a:pt x="1985775" y="1881757"/>
                      <a:pt x="1948574" y="2009370"/>
                      <a:pt x="1871817" y="2101425"/>
                    </a:cubicBezTo>
                    <a:close/>
                  </a:path>
                </a:pathLst>
              </a:custGeom>
              <a:solidFill>
                <a:schemeClr val="dk2"/>
              </a:solidFill>
              <a:ln>
                <a:noFill/>
              </a:ln>
              <a:effectLst>
                <a:outerShdw blurRad="42863" dist="28575" dir="88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3"/>
              <p:cNvSpPr/>
              <p:nvPr/>
            </p:nvSpPr>
            <p:spPr>
              <a:xfrm>
                <a:off x="5753369" y="2456402"/>
                <a:ext cx="2157279" cy="2251324"/>
              </a:xfrm>
              <a:custGeom>
                <a:avLst/>
                <a:gdLst/>
                <a:ahLst/>
                <a:cxnLst/>
                <a:rect l="l" t="t" r="r" b="b"/>
                <a:pathLst>
                  <a:path w="2338514" h="2345129" extrusionOk="0">
                    <a:moveTo>
                      <a:pt x="1615306" y="1960108"/>
                    </a:moveTo>
                    <a:cubicBezTo>
                      <a:pt x="1617861" y="1957451"/>
                      <a:pt x="1355706" y="2244892"/>
                      <a:pt x="1348552" y="2253130"/>
                    </a:cubicBezTo>
                    <a:cubicBezTo>
                      <a:pt x="1348552" y="2253130"/>
                      <a:pt x="6399" y="1133099"/>
                      <a:pt x="6399" y="1133099"/>
                    </a:cubicBezTo>
                    <a:cubicBezTo>
                      <a:pt x="-39766" y="896249"/>
                      <a:pt x="168823" y="666647"/>
                      <a:pt x="471635" y="572015"/>
                    </a:cubicBezTo>
                    <a:cubicBezTo>
                      <a:pt x="749632" y="467634"/>
                      <a:pt x="1062379" y="669549"/>
                      <a:pt x="1306137" y="522221"/>
                    </a:cubicBezTo>
                    <a:cubicBezTo>
                      <a:pt x="1433074" y="423083"/>
                      <a:pt x="1479885" y="306957"/>
                      <a:pt x="1577797" y="180469"/>
                    </a:cubicBezTo>
                    <a:cubicBezTo>
                      <a:pt x="1725891" y="-14947"/>
                      <a:pt x="2031790" y="-91999"/>
                      <a:pt x="2137776" y="157095"/>
                    </a:cubicBezTo>
                    <a:cubicBezTo>
                      <a:pt x="2298748" y="608298"/>
                      <a:pt x="1410692" y="844636"/>
                      <a:pt x="1660378" y="1404749"/>
                    </a:cubicBezTo>
                    <a:cubicBezTo>
                      <a:pt x="1681228" y="1481944"/>
                      <a:pt x="1702793" y="1561755"/>
                      <a:pt x="1707494" y="1647209"/>
                    </a:cubicBezTo>
                    <a:cubicBezTo>
                      <a:pt x="1714240" y="1769691"/>
                      <a:pt x="1681432" y="1880808"/>
                      <a:pt x="1615306" y="1960108"/>
                    </a:cubicBezTo>
                    <a:close/>
                  </a:path>
                </a:pathLst>
              </a:custGeom>
              <a:solidFill>
                <a:srgbClr val="0100A2">
                  <a:alpha val="66880"/>
                </a:srgbClr>
              </a:solidFill>
              <a:ln>
                <a:noFill/>
              </a:ln>
              <a:effectLst>
                <a:outerShdw blurRad="42863" dist="28575" dir="88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3"/>
              <p:cNvSpPr/>
              <p:nvPr/>
            </p:nvSpPr>
            <p:spPr>
              <a:xfrm>
                <a:off x="5765249" y="2580602"/>
                <a:ext cx="2010208" cy="2023614"/>
              </a:xfrm>
              <a:custGeom>
                <a:avLst/>
                <a:gdLst/>
                <a:ahLst/>
                <a:cxnLst/>
                <a:rect l="l" t="t" r="r" b="b"/>
                <a:pathLst>
                  <a:path w="2083117" h="2107931" extrusionOk="0">
                    <a:moveTo>
                      <a:pt x="1716202" y="18506"/>
                    </a:moveTo>
                    <a:cubicBezTo>
                      <a:pt x="1477451" y="105411"/>
                      <a:pt x="1433912" y="445109"/>
                      <a:pt x="1219384" y="554887"/>
                    </a:cubicBezTo>
                    <a:cubicBezTo>
                      <a:pt x="1163581" y="578128"/>
                      <a:pt x="1104097" y="568480"/>
                      <a:pt x="1046455" y="558781"/>
                    </a:cubicBezTo>
                    <a:cubicBezTo>
                      <a:pt x="646527" y="447531"/>
                      <a:pt x="280368" y="593561"/>
                      <a:pt x="0" y="935252"/>
                    </a:cubicBezTo>
                    <a:cubicBezTo>
                      <a:pt x="84340" y="914249"/>
                      <a:pt x="1235635" y="1923919"/>
                      <a:pt x="1318523" y="1982258"/>
                    </a:cubicBezTo>
                    <a:cubicBezTo>
                      <a:pt x="1318523" y="1982268"/>
                      <a:pt x="1459565" y="2021443"/>
                      <a:pt x="1459565" y="2021443"/>
                    </a:cubicBezTo>
                    <a:cubicBezTo>
                      <a:pt x="1788256" y="1693754"/>
                      <a:pt x="1445155" y="1287715"/>
                      <a:pt x="1511588" y="969113"/>
                    </a:cubicBezTo>
                    <a:cubicBezTo>
                      <a:pt x="1538366" y="862309"/>
                      <a:pt x="1614815" y="774178"/>
                      <a:pt x="1695658" y="698526"/>
                    </a:cubicBezTo>
                    <a:cubicBezTo>
                      <a:pt x="1776400" y="622863"/>
                      <a:pt x="1865216" y="553753"/>
                      <a:pt x="1929400" y="463578"/>
                    </a:cubicBezTo>
                    <a:cubicBezTo>
                      <a:pt x="2083117" y="281479"/>
                      <a:pt x="2018830" y="-86488"/>
                      <a:pt x="1716202" y="18506"/>
                    </a:cubicBezTo>
                    <a:close/>
                  </a:path>
                </a:pathLst>
              </a:custGeom>
              <a:solidFill>
                <a:srgbClr val="005ACD">
                  <a:alpha val="51880"/>
                </a:srgbClr>
              </a:solidFill>
              <a:ln>
                <a:noFill/>
              </a:ln>
              <a:effectLst>
                <a:outerShdw blurRad="42863" dist="28575" dir="88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5833395" y="2720300"/>
                <a:ext cx="1785762" cy="1905071"/>
              </a:xfrm>
              <a:custGeom>
                <a:avLst/>
                <a:gdLst/>
                <a:ahLst/>
                <a:cxnLst/>
                <a:rect l="l" t="t" r="r" b="b"/>
                <a:pathLst>
                  <a:path w="1803800" h="1929186" extrusionOk="0">
                    <a:moveTo>
                      <a:pt x="1220621" y="1816904"/>
                    </a:moveTo>
                    <a:lnTo>
                      <a:pt x="65748" y="853185"/>
                    </a:lnTo>
                    <a:lnTo>
                      <a:pt x="0" y="820572"/>
                    </a:lnTo>
                    <a:cubicBezTo>
                      <a:pt x="59544" y="760353"/>
                      <a:pt x="136402" y="694114"/>
                      <a:pt x="228622" y="638453"/>
                    </a:cubicBezTo>
                    <a:cubicBezTo>
                      <a:pt x="391128" y="540296"/>
                      <a:pt x="560583" y="499997"/>
                      <a:pt x="732287" y="518690"/>
                    </a:cubicBezTo>
                    <a:cubicBezTo>
                      <a:pt x="739748" y="519497"/>
                      <a:pt x="746186" y="519446"/>
                      <a:pt x="749968" y="519405"/>
                    </a:cubicBezTo>
                    <a:lnTo>
                      <a:pt x="751296" y="519395"/>
                    </a:lnTo>
                    <a:cubicBezTo>
                      <a:pt x="779096" y="520213"/>
                      <a:pt x="807714" y="522880"/>
                      <a:pt x="838069" y="525701"/>
                    </a:cubicBezTo>
                    <a:cubicBezTo>
                      <a:pt x="927395" y="534000"/>
                      <a:pt x="1028578" y="543403"/>
                      <a:pt x="1126899" y="502449"/>
                    </a:cubicBezTo>
                    <a:cubicBezTo>
                      <a:pt x="1188017" y="477000"/>
                      <a:pt x="1242697" y="434626"/>
                      <a:pt x="1294208" y="372915"/>
                    </a:cubicBezTo>
                    <a:cubicBezTo>
                      <a:pt x="1336112" y="322692"/>
                      <a:pt x="1369430" y="267900"/>
                      <a:pt x="1401728" y="214907"/>
                    </a:cubicBezTo>
                    <a:lnTo>
                      <a:pt x="1402954" y="212944"/>
                    </a:lnTo>
                    <a:cubicBezTo>
                      <a:pt x="1425030" y="176713"/>
                      <a:pt x="1446391" y="146225"/>
                      <a:pt x="1468569" y="119764"/>
                    </a:cubicBezTo>
                    <a:cubicBezTo>
                      <a:pt x="1512006" y="67660"/>
                      <a:pt x="1556670" y="32747"/>
                      <a:pt x="1605012" y="13022"/>
                    </a:cubicBezTo>
                    <a:cubicBezTo>
                      <a:pt x="1696997" y="-24447"/>
                      <a:pt x="1754129" y="25062"/>
                      <a:pt x="1776921" y="83880"/>
                    </a:cubicBezTo>
                    <a:cubicBezTo>
                      <a:pt x="1803800" y="153185"/>
                      <a:pt x="1768029" y="259386"/>
                      <a:pt x="1718767" y="328456"/>
                    </a:cubicBezTo>
                    <a:cubicBezTo>
                      <a:pt x="1711203" y="339065"/>
                      <a:pt x="1702822" y="349929"/>
                      <a:pt x="1693727" y="360732"/>
                    </a:cubicBezTo>
                    <a:cubicBezTo>
                      <a:pt x="1693727" y="360732"/>
                      <a:pt x="1693727" y="360732"/>
                      <a:pt x="1693727" y="360743"/>
                    </a:cubicBezTo>
                    <a:cubicBezTo>
                      <a:pt x="1654582" y="407665"/>
                      <a:pt x="1607567" y="449783"/>
                      <a:pt x="1557794" y="494375"/>
                    </a:cubicBezTo>
                    <a:cubicBezTo>
                      <a:pt x="1537865" y="512251"/>
                      <a:pt x="1517219" y="530750"/>
                      <a:pt x="1496983" y="549668"/>
                    </a:cubicBezTo>
                    <a:cubicBezTo>
                      <a:pt x="1460291" y="583968"/>
                      <a:pt x="1429936" y="615702"/>
                      <a:pt x="1404078" y="646681"/>
                    </a:cubicBezTo>
                    <a:cubicBezTo>
                      <a:pt x="1343777" y="719021"/>
                      <a:pt x="1305349" y="790340"/>
                      <a:pt x="1286747" y="864704"/>
                    </a:cubicBezTo>
                    <a:cubicBezTo>
                      <a:pt x="1257824" y="980144"/>
                      <a:pt x="1280411" y="1096770"/>
                      <a:pt x="1303407" y="1185484"/>
                    </a:cubicBezTo>
                    <a:cubicBezTo>
                      <a:pt x="1308721" y="1206333"/>
                      <a:pt x="1314547" y="1227122"/>
                      <a:pt x="1320066" y="1247225"/>
                    </a:cubicBezTo>
                    <a:cubicBezTo>
                      <a:pt x="1338769" y="1314711"/>
                      <a:pt x="1356451" y="1378456"/>
                      <a:pt x="1360335" y="1442058"/>
                    </a:cubicBezTo>
                    <a:cubicBezTo>
                      <a:pt x="1361254" y="1457450"/>
                      <a:pt x="1363298" y="1474518"/>
                      <a:pt x="1365445" y="1492578"/>
                    </a:cubicBezTo>
                    <a:cubicBezTo>
                      <a:pt x="1376994" y="1587782"/>
                      <a:pt x="1397435" y="1785517"/>
                      <a:pt x="1298807" y="1904739"/>
                    </a:cubicBezTo>
                    <a:lnTo>
                      <a:pt x="1220621" y="1816904"/>
                    </a:lnTo>
                    <a:close/>
                  </a:path>
                </a:pathLst>
              </a:custGeom>
              <a:solidFill>
                <a:srgbClr val="307DE0">
                  <a:alpha val="58130"/>
                </a:srgbClr>
              </a:solidFill>
              <a:ln>
                <a:noFill/>
              </a:ln>
              <a:effectLst>
                <a:outerShdw blurRad="42863" dist="28575" dir="88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3"/>
              <p:cNvSpPr/>
              <p:nvPr/>
            </p:nvSpPr>
            <p:spPr>
              <a:xfrm>
                <a:off x="5939129" y="2837642"/>
                <a:ext cx="1596677" cy="1712746"/>
              </a:xfrm>
              <a:custGeom>
                <a:avLst/>
                <a:gdLst/>
                <a:ahLst/>
                <a:cxnLst/>
                <a:rect l="l" t="t" r="r" b="b"/>
                <a:pathLst>
                  <a:path w="1646059" h="1779476" extrusionOk="0">
                    <a:moveTo>
                      <a:pt x="0" y="764977"/>
                    </a:moveTo>
                    <a:cubicBezTo>
                      <a:pt x="440145" y="255047"/>
                      <a:pt x="940642" y="863461"/>
                      <a:pt x="1312667" y="253166"/>
                    </a:cubicBezTo>
                    <a:cubicBezTo>
                      <a:pt x="1353344" y="191496"/>
                      <a:pt x="1384721" y="122998"/>
                      <a:pt x="1434903" y="67920"/>
                    </a:cubicBezTo>
                    <a:cubicBezTo>
                      <a:pt x="1550088" y="-65150"/>
                      <a:pt x="1646059" y="13588"/>
                      <a:pt x="1566952" y="163788"/>
                    </a:cubicBezTo>
                    <a:cubicBezTo>
                      <a:pt x="1530158" y="234350"/>
                      <a:pt x="1467813" y="287855"/>
                      <a:pt x="1409863" y="340490"/>
                    </a:cubicBezTo>
                    <a:cubicBezTo>
                      <a:pt x="1270354" y="459967"/>
                      <a:pt x="1129005" y="596533"/>
                      <a:pt x="1080662" y="779571"/>
                    </a:cubicBezTo>
                    <a:cubicBezTo>
                      <a:pt x="991949" y="1097694"/>
                      <a:pt x="1248380" y="1402284"/>
                      <a:pt x="1137692" y="1714326"/>
                    </a:cubicBezTo>
                    <a:lnTo>
                      <a:pt x="0" y="764977"/>
                    </a:lnTo>
                    <a:close/>
                  </a:path>
                </a:pathLst>
              </a:custGeom>
              <a:solidFill>
                <a:srgbClr val="E7E7E7">
                  <a:alpha val="28130"/>
                </a:srgbClr>
              </a:solidFill>
              <a:ln>
                <a:noFill/>
              </a:ln>
              <a:effectLst>
                <a:outerShdw blurRad="42863" dist="28575" dir="88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8" name="Google Shape;658;p43"/>
          <p:cNvSpPr txBox="1">
            <a:spLocks noGrp="1"/>
          </p:cNvSpPr>
          <p:nvPr>
            <p:ph type="body" idx="1"/>
          </p:nvPr>
        </p:nvSpPr>
        <p:spPr>
          <a:xfrm>
            <a:off x="1288350" y="489575"/>
            <a:ext cx="6567300" cy="790200"/>
          </a:xfrm>
          <a:prstGeom prst="rect">
            <a:avLst/>
          </a:prstGeom>
          <a:noFill/>
        </p:spPr>
        <p:txBody>
          <a:bodyPr spcFirstLastPara="1" wrap="square" lIns="91425" tIns="91425" rIns="91425" bIns="91425" anchor="b" anchorCtr="0">
            <a:noAutofit/>
          </a:bodyPr>
          <a:lstStyle/>
          <a:p>
            <a:pPr marL="0" lvl="0" indent="0" algn="ctr" rtl="0">
              <a:spcBef>
                <a:spcPts val="0"/>
              </a:spcBef>
              <a:spcAft>
                <a:spcPts val="0"/>
              </a:spcAft>
              <a:buNone/>
            </a:pPr>
            <a:r>
              <a:rPr lang="en" sz="3300"/>
              <a:t>Les 5 variables explicatives</a:t>
            </a:r>
            <a:endParaRPr sz="3300"/>
          </a:p>
        </p:txBody>
      </p:sp>
      <p:sp>
        <p:nvSpPr>
          <p:cNvPr id="659" name="Google Shape;659;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660" name="Google Shape;660;p43"/>
          <p:cNvSpPr txBox="1">
            <a:spLocks noGrp="1"/>
          </p:cNvSpPr>
          <p:nvPr>
            <p:ph type="subTitle" idx="4294967295"/>
          </p:nvPr>
        </p:nvSpPr>
        <p:spPr>
          <a:xfrm>
            <a:off x="503100" y="2151975"/>
            <a:ext cx="4068900" cy="1202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solidFill>
                  <a:srgbClr val="FFFFFF"/>
                </a:solidFill>
              </a:rPr>
              <a:t>Vitesse du vent (WS)</a:t>
            </a:r>
            <a:endParaRPr>
              <a:solidFill>
                <a:srgbClr val="FFFFFF"/>
              </a:solidFill>
            </a:endParaRPr>
          </a:p>
          <a:p>
            <a:pPr marL="457200" lvl="0" indent="-304800" algn="l" rtl="0">
              <a:spcBef>
                <a:spcPts val="0"/>
              </a:spcBef>
              <a:spcAft>
                <a:spcPts val="0"/>
              </a:spcAft>
              <a:buSzPts val="1200"/>
              <a:buChar char="●"/>
            </a:pPr>
            <a:r>
              <a:rPr lang="en">
                <a:solidFill>
                  <a:srgbClr val="FFFFFF"/>
                </a:solidFill>
              </a:rPr>
              <a:t>Hauteur significative des vagues (SWH)</a:t>
            </a:r>
            <a:endParaRPr>
              <a:solidFill>
                <a:srgbClr val="FFFFFF"/>
              </a:solidFill>
            </a:endParaRPr>
          </a:p>
          <a:p>
            <a:pPr marL="457200" lvl="0" indent="-304800" algn="l" rtl="0">
              <a:spcBef>
                <a:spcPts val="0"/>
              </a:spcBef>
              <a:spcAft>
                <a:spcPts val="0"/>
              </a:spcAft>
              <a:buSzPts val="1200"/>
              <a:buChar char="●"/>
            </a:pPr>
            <a:r>
              <a:rPr lang="en">
                <a:solidFill>
                  <a:srgbClr val="FFFFFF"/>
                </a:solidFill>
              </a:rPr>
              <a:t>Période moyenne des vagues (MWP)</a:t>
            </a:r>
            <a:endParaRPr>
              <a:solidFill>
                <a:srgbClr val="FFFFFF"/>
              </a:solidFill>
            </a:endParaRPr>
          </a:p>
          <a:p>
            <a:pPr marL="457200" lvl="0" indent="-304800" algn="l" rtl="0">
              <a:spcBef>
                <a:spcPts val="0"/>
              </a:spcBef>
              <a:spcAft>
                <a:spcPts val="0"/>
              </a:spcAft>
              <a:buSzPts val="1200"/>
              <a:buChar char="●"/>
            </a:pPr>
            <a:r>
              <a:rPr lang="en">
                <a:solidFill>
                  <a:srgbClr val="FFFFFF"/>
                </a:solidFill>
              </a:rPr>
              <a:t>Dérive de Stokes le long de la trace (ATSD)</a:t>
            </a:r>
            <a:endParaRPr>
              <a:solidFill>
                <a:srgbClr val="FFFFFF"/>
              </a:solidFill>
            </a:endParaRPr>
          </a:p>
          <a:p>
            <a:pPr marL="457200" lvl="0" indent="-304800" algn="l" rtl="0">
              <a:spcBef>
                <a:spcPts val="0"/>
              </a:spcBef>
              <a:spcAft>
                <a:spcPts val="0"/>
              </a:spcAft>
              <a:buSzPts val="1200"/>
              <a:buChar char="●"/>
            </a:pPr>
            <a:r>
              <a:rPr lang="en">
                <a:solidFill>
                  <a:srgbClr val="FFFFFF"/>
                </a:solidFill>
              </a:rPr>
              <a:t>Vitesse verticale orbitale (OVV) </a:t>
            </a:r>
            <a:endParaRPr>
              <a:solidFill>
                <a:srgbClr val="FFFFFF"/>
              </a:solidFill>
            </a:endParaRPr>
          </a:p>
        </p:txBody>
      </p:sp>
      <p:grpSp>
        <p:nvGrpSpPr>
          <p:cNvPr id="661" name="Google Shape;661;p43"/>
          <p:cNvGrpSpPr/>
          <p:nvPr/>
        </p:nvGrpSpPr>
        <p:grpSpPr>
          <a:xfrm>
            <a:off x="1312950" y="3473650"/>
            <a:ext cx="2277825" cy="1370550"/>
            <a:chOff x="1312950" y="3321250"/>
            <a:chExt cx="2277825" cy="1370550"/>
          </a:xfrm>
        </p:grpSpPr>
        <p:pic>
          <p:nvPicPr>
            <p:cNvPr id="662" name="Google Shape;662;p43"/>
            <p:cNvPicPr preferRelativeResize="0"/>
            <p:nvPr/>
          </p:nvPicPr>
          <p:blipFill rotWithShape="1">
            <a:blip r:embed="rId4">
              <a:alphaModFix/>
            </a:blip>
            <a:srcRect l="1039" t="14735" r="2695" b="17824"/>
            <a:stretch/>
          </p:blipFill>
          <p:spPr>
            <a:xfrm>
              <a:off x="1312950" y="3321250"/>
              <a:ext cx="2277825" cy="1047450"/>
            </a:xfrm>
            <a:prstGeom prst="rect">
              <a:avLst/>
            </a:prstGeom>
            <a:noFill/>
            <a:ln>
              <a:noFill/>
            </a:ln>
          </p:spPr>
        </p:pic>
        <p:sp>
          <p:nvSpPr>
            <p:cNvPr id="663" name="Google Shape;663;p43"/>
            <p:cNvSpPr txBox="1"/>
            <p:nvPr/>
          </p:nvSpPr>
          <p:spPr>
            <a:xfrm>
              <a:off x="1936525" y="4368700"/>
              <a:ext cx="1069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latin typeface="Gotu"/>
                  <a:ea typeface="Gotu"/>
                  <a:cs typeface="Gotu"/>
                  <a:sym typeface="Gotu"/>
                </a:rPr>
                <a:t>@Wikipedia</a:t>
              </a:r>
              <a:endParaRPr sz="900">
                <a:solidFill>
                  <a:schemeClr val="dk1"/>
                </a:solidFill>
                <a:latin typeface="Gotu"/>
                <a:ea typeface="Gotu"/>
                <a:cs typeface="Gotu"/>
                <a:sym typeface="Gotu"/>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669" name="Google Shape;669;p44"/>
          <p:cNvSpPr txBox="1"/>
          <p:nvPr/>
        </p:nvSpPr>
        <p:spPr>
          <a:xfrm>
            <a:off x="2794725" y="2441763"/>
            <a:ext cx="3554700" cy="13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800" b="1">
                <a:solidFill>
                  <a:schemeClr val="dk1"/>
                </a:solidFill>
                <a:latin typeface="Gotu"/>
                <a:ea typeface="Gotu"/>
                <a:cs typeface="Gotu"/>
                <a:sym typeface="Gotu"/>
              </a:rPr>
              <a:t>Modélisation et résultats</a:t>
            </a:r>
            <a:endParaRPr sz="3800" b="1">
              <a:solidFill>
                <a:srgbClr val="E7E7E7"/>
              </a:solidFill>
              <a:latin typeface="Gotu"/>
              <a:ea typeface="Gotu"/>
              <a:cs typeface="Gotu"/>
              <a:sym typeface="Gotu"/>
            </a:endParaRPr>
          </a:p>
        </p:txBody>
      </p:sp>
      <p:sp>
        <p:nvSpPr>
          <p:cNvPr id="670" name="Google Shape;670;p44"/>
          <p:cNvSpPr txBox="1"/>
          <p:nvPr/>
        </p:nvSpPr>
        <p:spPr>
          <a:xfrm>
            <a:off x="3929425" y="1375125"/>
            <a:ext cx="1281000" cy="99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0" b="1">
                <a:solidFill>
                  <a:srgbClr val="005ACD"/>
                </a:solidFill>
                <a:latin typeface="Gotu"/>
                <a:ea typeface="Gotu"/>
                <a:cs typeface="Gotu"/>
                <a:sym typeface="Gotu"/>
              </a:rPr>
              <a:t>03</a:t>
            </a:r>
            <a:endParaRPr sz="6000" b="1">
              <a:solidFill>
                <a:srgbClr val="005ACD"/>
              </a:solidFill>
              <a:latin typeface="Gotu"/>
              <a:ea typeface="Gotu"/>
              <a:cs typeface="Gotu"/>
              <a:sym typeface="Gotu"/>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45"/>
          <p:cNvSpPr txBox="1">
            <a:spLocks noGrp="1"/>
          </p:cNvSpPr>
          <p:nvPr>
            <p:ph type="title"/>
          </p:nvPr>
        </p:nvSpPr>
        <p:spPr>
          <a:xfrm>
            <a:off x="724275" y="463300"/>
            <a:ext cx="7695600" cy="5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 nouvelles approches</a:t>
            </a:r>
            <a:endParaRPr/>
          </a:p>
        </p:txBody>
      </p:sp>
      <p:sp>
        <p:nvSpPr>
          <p:cNvPr id="676" name="Google Shape;676;p45"/>
          <p:cNvSpPr txBox="1"/>
          <p:nvPr/>
        </p:nvSpPr>
        <p:spPr>
          <a:xfrm>
            <a:off x="1303750" y="3355900"/>
            <a:ext cx="3006300" cy="714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dk1"/>
                </a:solidFill>
                <a:latin typeface="Gotu"/>
                <a:ea typeface="Gotu"/>
                <a:cs typeface="Gotu"/>
                <a:sym typeface="Gotu"/>
              </a:rPr>
              <a:t>Méthode standard améliorée</a:t>
            </a:r>
            <a:endParaRPr sz="1900" b="1">
              <a:solidFill>
                <a:schemeClr val="dk1"/>
              </a:solidFill>
              <a:latin typeface="Gotu"/>
              <a:ea typeface="Gotu"/>
              <a:cs typeface="Gotu"/>
              <a:sym typeface="Gotu"/>
            </a:endParaRPr>
          </a:p>
        </p:txBody>
      </p:sp>
      <p:sp>
        <p:nvSpPr>
          <p:cNvPr id="677" name="Google Shape;677;p45"/>
          <p:cNvSpPr txBox="1"/>
          <p:nvPr/>
        </p:nvSpPr>
        <p:spPr>
          <a:xfrm>
            <a:off x="1316475" y="3947025"/>
            <a:ext cx="2947200" cy="7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exend"/>
                <a:ea typeface="Lexend"/>
                <a:cs typeface="Lexend"/>
                <a:sym typeface="Lexend"/>
              </a:rPr>
              <a:t>Passage de 5D en 2D par ACP puis résolution par lissage par noyau</a:t>
            </a:r>
            <a:endParaRPr sz="1200">
              <a:solidFill>
                <a:schemeClr val="dk1"/>
              </a:solidFill>
              <a:latin typeface="Lexend"/>
              <a:ea typeface="Lexend"/>
              <a:cs typeface="Lexend"/>
              <a:sym typeface="Lexend"/>
            </a:endParaRPr>
          </a:p>
        </p:txBody>
      </p:sp>
      <p:sp>
        <p:nvSpPr>
          <p:cNvPr id="678" name="Google Shape;678;p45"/>
          <p:cNvSpPr txBox="1"/>
          <p:nvPr/>
        </p:nvSpPr>
        <p:spPr>
          <a:xfrm>
            <a:off x="5755901" y="3710200"/>
            <a:ext cx="1683300" cy="35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dk1"/>
                </a:solidFill>
                <a:latin typeface="Gotu"/>
                <a:ea typeface="Gotu"/>
                <a:cs typeface="Gotu"/>
                <a:sym typeface="Gotu"/>
              </a:rPr>
              <a:t>Réseau de neurones</a:t>
            </a:r>
            <a:endParaRPr sz="1900" b="1">
              <a:solidFill>
                <a:schemeClr val="dk1"/>
              </a:solidFill>
              <a:latin typeface="Gotu"/>
              <a:ea typeface="Gotu"/>
              <a:cs typeface="Gotu"/>
              <a:sym typeface="Gotu"/>
            </a:endParaRPr>
          </a:p>
        </p:txBody>
      </p:sp>
      <p:sp>
        <p:nvSpPr>
          <p:cNvPr id="679" name="Google Shape;679;p45"/>
          <p:cNvSpPr txBox="1"/>
          <p:nvPr/>
        </p:nvSpPr>
        <p:spPr>
          <a:xfrm>
            <a:off x="5406400" y="3947025"/>
            <a:ext cx="2382300" cy="7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exend"/>
                <a:ea typeface="Lexend"/>
                <a:cs typeface="Lexend"/>
                <a:sym typeface="Lexend"/>
              </a:rPr>
              <a:t>Modèles imbriqués avec pour objectif d’utiliser 5 variables</a:t>
            </a:r>
            <a:endParaRPr sz="1200">
              <a:solidFill>
                <a:schemeClr val="dk1"/>
              </a:solidFill>
              <a:latin typeface="Lexend"/>
              <a:ea typeface="Lexend"/>
              <a:cs typeface="Lexend"/>
              <a:sym typeface="Lexend"/>
            </a:endParaRPr>
          </a:p>
        </p:txBody>
      </p:sp>
      <p:sp>
        <p:nvSpPr>
          <p:cNvPr id="680" name="Google Shape;680;p45"/>
          <p:cNvSpPr/>
          <p:nvPr/>
        </p:nvSpPr>
        <p:spPr>
          <a:xfrm>
            <a:off x="4263600" y="1451088"/>
            <a:ext cx="616800" cy="6168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Light"/>
              <a:ea typeface="Lexend Light"/>
              <a:cs typeface="Lexend Light"/>
              <a:sym typeface="Lexend Light"/>
            </a:endParaRPr>
          </a:p>
        </p:txBody>
      </p:sp>
      <p:sp>
        <p:nvSpPr>
          <p:cNvPr id="681" name="Google Shape;681;p45"/>
          <p:cNvSpPr txBox="1"/>
          <p:nvPr/>
        </p:nvSpPr>
        <p:spPr>
          <a:xfrm>
            <a:off x="2044308" y="2781799"/>
            <a:ext cx="1525200" cy="61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b="1">
                <a:solidFill>
                  <a:schemeClr val="accent2"/>
                </a:solidFill>
                <a:latin typeface="Gotu"/>
                <a:ea typeface="Gotu"/>
                <a:cs typeface="Gotu"/>
                <a:sym typeface="Gotu"/>
              </a:rPr>
              <a:t>01</a:t>
            </a:r>
            <a:endParaRPr sz="3000" b="1">
              <a:solidFill>
                <a:schemeClr val="accent2"/>
              </a:solidFill>
              <a:latin typeface="Gotu"/>
              <a:ea typeface="Gotu"/>
              <a:cs typeface="Gotu"/>
              <a:sym typeface="Gotu"/>
            </a:endParaRPr>
          </a:p>
        </p:txBody>
      </p:sp>
      <p:sp>
        <p:nvSpPr>
          <p:cNvPr id="682" name="Google Shape;682;p45"/>
          <p:cNvSpPr txBox="1"/>
          <p:nvPr/>
        </p:nvSpPr>
        <p:spPr>
          <a:xfrm>
            <a:off x="5834942" y="2781799"/>
            <a:ext cx="1525200" cy="61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b="1">
                <a:solidFill>
                  <a:schemeClr val="accent2"/>
                </a:solidFill>
                <a:latin typeface="Gotu"/>
                <a:ea typeface="Gotu"/>
                <a:cs typeface="Gotu"/>
                <a:sym typeface="Gotu"/>
              </a:rPr>
              <a:t>02</a:t>
            </a:r>
            <a:endParaRPr sz="3000" b="1">
              <a:solidFill>
                <a:schemeClr val="accent2"/>
              </a:solidFill>
              <a:latin typeface="Gotu"/>
              <a:ea typeface="Gotu"/>
              <a:cs typeface="Gotu"/>
              <a:sym typeface="Gotu"/>
            </a:endParaRPr>
          </a:p>
        </p:txBody>
      </p:sp>
      <p:cxnSp>
        <p:nvCxnSpPr>
          <p:cNvPr id="683" name="Google Shape;683;p45"/>
          <p:cNvCxnSpPr>
            <a:stCxn id="680" idx="2"/>
            <a:endCxn id="681" idx="0"/>
          </p:cNvCxnSpPr>
          <p:nvPr/>
        </p:nvCxnSpPr>
        <p:spPr>
          <a:xfrm rot="5400000">
            <a:off x="3332400" y="1542288"/>
            <a:ext cx="714000" cy="1765200"/>
          </a:xfrm>
          <a:prstGeom prst="curvedConnector3">
            <a:avLst>
              <a:gd name="adj1" fmla="val 49994"/>
            </a:avLst>
          </a:prstGeom>
          <a:noFill/>
          <a:ln w="9525" cap="flat" cmpd="sng">
            <a:solidFill>
              <a:schemeClr val="dk1"/>
            </a:solidFill>
            <a:prstDash val="solid"/>
            <a:round/>
            <a:headEnd type="none" w="med" len="med"/>
            <a:tailEnd type="none" w="med" len="med"/>
          </a:ln>
        </p:spPr>
      </p:cxnSp>
      <p:cxnSp>
        <p:nvCxnSpPr>
          <p:cNvPr id="684" name="Google Shape;684;p45"/>
          <p:cNvCxnSpPr>
            <a:stCxn id="680" idx="2"/>
            <a:endCxn id="682" idx="0"/>
          </p:cNvCxnSpPr>
          <p:nvPr/>
        </p:nvCxnSpPr>
        <p:spPr>
          <a:xfrm rot="-5400000" flipH="1">
            <a:off x="5227800" y="1412088"/>
            <a:ext cx="714000" cy="2025600"/>
          </a:xfrm>
          <a:prstGeom prst="curvedConnector3">
            <a:avLst>
              <a:gd name="adj1" fmla="val 49994"/>
            </a:avLst>
          </a:prstGeom>
          <a:noFill/>
          <a:ln w="9525" cap="flat" cmpd="sng">
            <a:solidFill>
              <a:schemeClr val="dk1"/>
            </a:solidFill>
            <a:prstDash val="solid"/>
            <a:round/>
            <a:headEnd type="none" w="med" len="med"/>
            <a:tailEnd type="none" w="med" len="med"/>
          </a:ln>
        </p:spPr>
      </p:cxnSp>
      <p:grpSp>
        <p:nvGrpSpPr>
          <p:cNvPr id="685" name="Google Shape;685;p45"/>
          <p:cNvGrpSpPr/>
          <p:nvPr/>
        </p:nvGrpSpPr>
        <p:grpSpPr>
          <a:xfrm>
            <a:off x="4363710" y="1747342"/>
            <a:ext cx="416576" cy="220440"/>
            <a:chOff x="1826280" y="4714920"/>
            <a:chExt cx="723348" cy="382774"/>
          </a:xfrm>
        </p:grpSpPr>
        <p:sp>
          <p:nvSpPr>
            <p:cNvPr id="686" name="Google Shape;686;p45"/>
            <p:cNvSpPr/>
            <p:nvPr/>
          </p:nvSpPr>
          <p:spPr>
            <a:xfrm>
              <a:off x="1826280" y="4913280"/>
              <a:ext cx="723328" cy="184414"/>
            </a:xfrm>
            <a:custGeom>
              <a:avLst/>
              <a:gdLst/>
              <a:ahLst/>
              <a:cxnLst/>
              <a:rect l="l" t="t" r="r" b="b"/>
              <a:pathLst>
                <a:path w="723328" h="184414" extrusionOk="0">
                  <a:moveTo>
                    <a:pt x="482232" y="0"/>
                  </a:moveTo>
                  <a:cubicBezTo>
                    <a:pt x="443446" y="0"/>
                    <a:pt x="417414" y="48225"/>
                    <a:pt x="361674" y="48225"/>
                  </a:cubicBezTo>
                  <a:cubicBezTo>
                    <a:pt x="305933" y="48225"/>
                    <a:pt x="279968" y="0"/>
                    <a:pt x="241116" y="0"/>
                  </a:cubicBezTo>
                  <a:cubicBezTo>
                    <a:pt x="202263" y="0"/>
                    <a:pt x="176298" y="48225"/>
                    <a:pt x="120558" y="48225"/>
                  </a:cubicBezTo>
                  <a:cubicBezTo>
                    <a:pt x="64818" y="48225"/>
                    <a:pt x="38852" y="0"/>
                    <a:pt x="0" y="0"/>
                  </a:cubicBezTo>
                  <a:lnTo>
                    <a:pt x="0" y="163221"/>
                  </a:lnTo>
                  <a:cubicBezTo>
                    <a:pt x="0" y="174927"/>
                    <a:pt x="9487" y="184414"/>
                    <a:pt x="21193" y="184414"/>
                  </a:cubicBezTo>
                  <a:lnTo>
                    <a:pt x="702135" y="184414"/>
                  </a:lnTo>
                  <a:cubicBezTo>
                    <a:pt x="713842" y="184414"/>
                    <a:pt x="723328" y="174927"/>
                    <a:pt x="723328" y="163221"/>
                  </a:cubicBezTo>
                  <a:lnTo>
                    <a:pt x="723328" y="0"/>
                  </a:lnTo>
                  <a:cubicBezTo>
                    <a:pt x="684543" y="0"/>
                    <a:pt x="658511" y="48225"/>
                    <a:pt x="602771" y="48225"/>
                  </a:cubicBezTo>
                  <a:cubicBezTo>
                    <a:pt x="547030" y="48225"/>
                    <a:pt x="521065" y="0"/>
                    <a:pt x="482213" y="0"/>
                  </a:cubicBezTo>
                  <a:lnTo>
                    <a:pt x="4822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5"/>
            <p:cNvSpPr/>
            <p:nvPr/>
          </p:nvSpPr>
          <p:spPr>
            <a:xfrm>
              <a:off x="1826280" y="4714920"/>
              <a:ext cx="723348" cy="204292"/>
            </a:xfrm>
            <a:custGeom>
              <a:avLst/>
              <a:gdLst/>
              <a:ahLst/>
              <a:cxnLst/>
              <a:rect l="l" t="t" r="r" b="b"/>
              <a:pathLst>
                <a:path w="723348" h="204292" extrusionOk="0">
                  <a:moveTo>
                    <a:pt x="694077" y="6153"/>
                  </a:moveTo>
                  <a:cubicBezTo>
                    <a:pt x="663140" y="19155"/>
                    <a:pt x="640232" y="48225"/>
                    <a:pt x="602790" y="48225"/>
                  </a:cubicBezTo>
                  <a:cubicBezTo>
                    <a:pt x="547002" y="48225"/>
                    <a:pt x="521084" y="0"/>
                    <a:pt x="482232" y="0"/>
                  </a:cubicBezTo>
                  <a:cubicBezTo>
                    <a:pt x="443379" y="0"/>
                    <a:pt x="417414" y="48225"/>
                    <a:pt x="361674" y="48225"/>
                  </a:cubicBezTo>
                  <a:cubicBezTo>
                    <a:pt x="305933" y="48225"/>
                    <a:pt x="279968" y="0"/>
                    <a:pt x="241116" y="0"/>
                  </a:cubicBezTo>
                  <a:cubicBezTo>
                    <a:pt x="202263" y="0"/>
                    <a:pt x="176298" y="48225"/>
                    <a:pt x="120558" y="48225"/>
                  </a:cubicBezTo>
                  <a:cubicBezTo>
                    <a:pt x="83115" y="48225"/>
                    <a:pt x="60217" y="19155"/>
                    <a:pt x="29270" y="6153"/>
                  </a:cubicBezTo>
                  <a:cubicBezTo>
                    <a:pt x="15354" y="314"/>
                    <a:pt x="0" y="10668"/>
                    <a:pt x="0" y="25755"/>
                  </a:cubicBezTo>
                  <a:lnTo>
                    <a:pt x="0" y="156067"/>
                  </a:lnTo>
                  <a:cubicBezTo>
                    <a:pt x="55788" y="156067"/>
                    <a:pt x="81705" y="204292"/>
                    <a:pt x="120558" y="204292"/>
                  </a:cubicBezTo>
                  <a:cubicBezTo>
                    <a:pt x="159410" y="204292"/>
                    <a:pt x="185376" y="156067"/>
                    <a:pt x="241116" y="156067"/>
                  </a:cubicBezTo>
                  <a:cubicBezTo>
                    <a:pt x="296856" y="156067"/>
                    <a:pt x="322821" y="204292"/>
                    <a:pt x="361674" y="204292"/>
                  </a:cubicBezTo>
                  <a:cubicBezTo>
                    <a:pt x="400526" y="204292"/>
                    <a:pt x="426491" y="156067"/>
                    <a:pt x="482232" y="156067"/>
                  </a:cubicBezTo>
                  <a:cubicBezTo>
                    <a:pt x="537972" y="156067"/>
                    <a:pt x="563928" y="204292"/>
                    <a:pt x="602790" y="204292"/>
                  </a:cubicBezTo>
                  <a:cubicBezTo>
                    <a:pt x="641652" y="204292"/>
                    <a:pt x="667607" y="156067"/>
                    <a:pt x="723348" y="156067"/>
                  </a:cubicBezTo>
                  <a:lnTo>
                    <a:pt x="723348" y="25755"/>
                  </a:lnTo>
                  <a:cubicBezTo>
                    <a:pt x="723348" y="10668"/>
                    <a:pt x="707993" y="314"/>
                    <a:pt x="694077" y="6153"/>
                  </a:cubicBezTo>
                  <a:lnTo>
                    <a:pt x="694077" y="615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689" name="Google Shape;689;p45"/>
          <p:cNvSpPr/>
          <p:nvPr/>
        </p:nvSpPr>
        <p:spPr>
          <a:xfrm>
            <a:off x="4364035" y="1629892"/>
            <a:ext cx="415925" cy="117468"/>
          </a:xfrm>
          <a:custGeom>
            <a:avLst/>
            <a:gdLst/>
            <a:ahLst/>
            <a:cxnLst/>
            <a:rect l="l" t="t" r="r" b="b"/>
            <a:pathLst>
              <a:path w="723348" h="204292" extrusionOk="0">
                <a:moveTo>
                  <a:pt x="694077" y="6153"/>
                </a:moveTo>
                <a:cubicBezTo>
                  <a:pt x="663140" y="19155"/>
                  <a:pt x="640232" y="48225"/>
                  <a:pt x="602790" y="48225"/>
                </a:cubicBezTo>
                <a:cubicBezTo>
                  <a:pt x="547002" y="48225"/>
                  <a:pt x="521084" y="0"/>
                  <a:pt x="482232" y="0"/>
                </a:cubicBezTo>
                <a:cubicBezTo>
                  <a:pt x="443379" y="0"/>
                  <a:pt x="417414" y="48225"/>
                  <a:pt x="361674" y="48225"/>
                </a:cubicBezTo>
                <a:cubicBezTo>
                  <a:pt x="305933" y="48225"/>
                  <a:pt x="279968" y="0"/>
                  <a:pt x="241116" y="0"/>
                </a:cubicBezTo>
                <a:cubicBezTo>
                  <a:pt x="202263" y="0"/>
                  <a:pt x="176298" y="48225"/>
                  <a:pt x="120558" y="48225"/>
                </a:cubicBezTo>
                <a:cubicBezTo>
                  <a:pt x="83115" y="48225"/>
                  <a:pt x="60217" y="19155"/>
                  <a:pt x="29270" y="6153"/>
                </a:cubicBezTo>
                <a:cubicBezTo>
                  <a:pt x="15354" y="314"/>
                  <a:pt x="0" y="10668"/>
                  <a:pt x="0" y="25755"/>
                </a:cubicBezTo>
                <a:lnTo>
                  <a:pt x="0" y="156067"/>
                </a:lnTo>
                <a:cubicBezTo>
                  <a:pt x="55788" y="156067"/>
                  <a:pt x="81705" y="204292"/>
                  <a:pt x="120558" y="204292"/>
                </a:cubicBezTo>
                <a:cubicBezTo>
                  <a:pt x="159410" y="204292"/>
                  <a:pt x="185376" y="156067"/>
                  <a:pt x="241116" y="156067"/>
                </a:cubicBezTo>
                <a:cubicBezTo>
                  <a:pt x="296856" y="156067"/>
                  <a:pt x="322821" y="204292"/>
                  <a:pt x="361674" y="204292"/>
                </a:cubicBezTo>
                <a:cubicBezTo>
                  <a:pt x="400526" y="204292"/>
                  <a:pt x="426491" y="156067"/>
                  <a:pt x="482232" y="156067"/>
                </a:cubicBezTo>
                <a:cubicBezTo>
                  <a:pt x="537972" y="156067"/>
                  <a:pt x="563928" y="204292"/>
                  <a:pt x="602790" y="204292"/>
                </a:cubicBezTo>
                <a:cubicBezTo>
                  <a:pt x="641652" y="204292"/>
                  <a:pt x="667607" y="156067"/>
                  <a:pt x="723348" y="156067"/>
                </a:cubicBezTo>
                <a:lnTo>
                  <a:pt x="723348" y="25755"/>
                </a:lnTo>
                <a:cubicBezTo>
                  <a:pt x="723348" y="10668"/>
                  <a:pt x="707993" y="314"/>
                  <a:pt x="694077" y="6153"/>
                </a:cubicBezTo>
                <a:lnTo>
                  <a:pt x="694077" y="615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695" name="Google Shape;695;p46"/>
          <p:cNvSpPr txBox="1"/>
          <p:nvPr/>
        </p:nvSpPr>
        <p:spPr>
          <a:xfrm>
            <a:off x="590975" y="1176700"/>
            <a:ext cx="2947200" cy="17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Gotu"/>
                <a:ea typeface="Gotu"/>
                <a:cs typeface="Gotu"/>
                <a:sym typeface="Gotu"/>
              </a:rPr>
              <a:t>Analyse en composantes principales</a:t>
            </a:r>
            <a:endParaRPr sz="1600">
              <a:solidFill>
                <a:schemeClr val="dk1"/>
              </a:solidFill>
              <a:latin typeface="Gotu"/>
              <a:ea typeface="Gotu"/>
              <a:cs typeface="Gotu"/>
              <a:sym typeface="Gotu"/>
            </a:endParaRPr>
          </a:p>
          <a:p>
            <a:pPr marL="0" lvl="0" indent="0" algn="ctr" rtl="0">
              <a:spcBef>
                <a:spcPts val="0"/>
              </a:spcBef>
              <a:spcAft>
                <a:spcPts val="0"/>
              </a:spcAft>
              <a:buNone/>
            </a:pPr>
            <a:endParaRPr>
              <a:solidFill>
                <a:schemeClr val="dk1"/>
              </a:solidFill>
              <a:latin typeface="Gotu"/>
              <a:ea typeface="Gotu"/>
              <a:cs typeface="Gotu"/>
              <a:sym typeface="Gotu"/>
            </a:endParaRPr>
          </a:p>
          <a:p>
            <a:pPr marL="0" lvl="0" indent="0" algn="ctr" rtl="0">
              <a:spcBef>
                <a:spcPts val="0"/>
              </a:spcBef>
              <a:spcAft>
                <a:spcPts val="0"/>
              </a:spcAft>
              <a:buNone/>
            </a:pPr>
            <a:r>
              <a:rPr lang="en" sz="1200">
                <a:solidFill>
                  <a:schemeClr val="dk1"/>
                </a:solidFill>
                <a:latin typeface="Lexend"/>
                <a:ea typeface="Lexend"/>
                <a:cs typeface="Lexend"/>
                <a:sym typeface="Lexend"/>
              </a:rPr>
              <a:t>2 composantes : </a:t>
            </a:r>
            <a:endParaRPr sz="1200">
              <a:solidFill>
                <a:schemeClr val="dk1"/>
              </a:solidFill>
              <a:latin typeface="Lexend"/>
              <a:ea typeface="Lexend"/>
              <a:cs typeface="Lexend"/>
              <a:sym typeface="Lexend"/>
            </a:endParaRPr>
          </a:p>
          <a:p>
            <a:pPr marL="0" lvl="0" indent="0" algn="ctr" rtl="0">
              <a:spcBef>
                <a:spcPts val="0"/>
              </a:spcBef>
              <a:spcAft>
                <a:spcPts val="0"/>
              </a:spcAft>
              <a:buNone/>
            </a:pPr>
            <a:r>
              <a:rPr lang="en" sz="1200">
                <a:solidFill>
                  <a:schemeClr val="dk1"/>
                </a:solidFill>
                <a:latin typeface="Lexend"/>
                <a:ea typeface="Lexend"/>
                <a:cs typeface="Lexend"/>
                <a:sym typeface="Lexend"/>
              </a:rPr>
              <a:t>83 % d’explicabilité </a:t>
            </a:r>
            <a:endParaRPr sz="1200">
              <a:solidFill>
                <a:schemeClr val="dk1"/>
              </a:solidFill>
              <a:latin typeface="Lexend"/>
              <a:ea typeface="Lexend"/>
              <a:cs typeface="Lexend"/>
              <a:sym typeface="Lexend"/>
            </a:endParaRPr>
          </a:p>
          <a:p>
            <a:pPr marL="0" lvl="0" indent="0" algn="ctr" rtl="0">
              <a:spcBef>
                <a:spcPts val="0"/>
              </a:spcBef>
              <a:spcAft>
                <a:spcPts val="0"/>
              </a:spcAft>
              <a:buNone/>
            </a:pPr>
            <a:endParaRPr sz="1200">
              <a:solidFill>
                <a:schemeClr val="dk1"/>
              </a:solidFill>
              <a:latin typeface="Lexend"/>
              <a:ea typeface="Lexend"/>
              <a:cs typeface="Lexend"/>
              <a:sym typeface="Lexend"/>
            </a:endParaRPr>
          </a:p>
          <a:p>
            <a:pPr marL="0" lvl="0" indent="0" algn="ctr" rtl="0">
              <a:spcBef>
                <a:spcPts val="0"/>
              </a:spcBef>
              <a:spcAft>
                <a:spcPts val="0"/>
              </a:spcAft>
              <a:buNone/>
            </a:pPr>
            <a:r>
              <a:rPr lang="en" sz="1200">
                <a:solidFill>
                  <a:schemeClr val="dk1"/>
                </a:solidFill>
                <a:latin typeface="Lexend"/>
                <a:ea typeface="Lexend"/>
                <a:cs typeface="Lexend"/>
                <a:sym typeface="Lexend"/>
              </a:rPr>
              <a:t>3 composantes : </a:t>
            </a:r>
            <a:endParaRPr sz="1200">
              <a:solidFill>
                <a:schemeClr val="dk1"/>
              </a:solidFill>
              <a:latin typeface="Lexend"/>
              <a:ea typeface="Lexend"/>
              <a:cs typeface="Lexend"/>
              <a:sym typeface="Lexend"/>
            </a:endParaRPr>
          </a:p>
          <a:p>
            <a:pPr marL="0" lvl="0" indent="0" algn="ctr" rtl="0">
              <a:spcBef>
                <a:spcPts val="0"/>
              </a:spcBef>
              <a:spcAft>
                <a:spcPts val="0"/>
              </a:spcAft>
              <a:buNone/>
            </a:pPr>
            <a:r>
              <a:rPr lang="en" sz="1200">
                <a:solidFill>
                  <a:schemeClr val="dk1"/>
                </a:solidFill>
                <a:latin typeface="Lexend"/>
                <a:ea typeface="Lexend"/>
                <a:cs typeface="Lexend"/>
                <a:sym typeface="Lexend"/>
              </a:rPr>
              <a:t>98 % d’explicabilité</a:t>
            </a:r>
            <a:endParaRPr sz="1200">
              <a:solidFill>
                <a:schemeClr val="dk1"/>
              </a:solidFill>
              <a:latin typeface="Lexend"/>
              <a:ea typeface="Lexend"/>
              <a:cs typeface="Lexend"/>
              <a:sym typeface="Lexend"/>
            </a:endParaRPr>
          </a:p>
        </p:txBody>
      </p:sp>
      <p:pic>
        <p:nvPicPr>
          <p:cNvPr id="696" name="Google Shape;696;p46"/>
          <p:cNvPicPr preferRelativeResize="0"/>
          <p:nvPr/>
        </p:nvPicPr>
        <p:blipFill>
          <a:blip r:embed="rId3">
            <a:alphaModFix/>
          </a:blip>
          <a:stretch>
            <a:fillRect/>
          </a:stretch>
        </p:blipFill>
        <p:spPr>
          <a:xfrm>
            <a:off x="3538175" y="1422838"/>
            <a:ext cx="4505826" cy="3200366"/>
          </a:xfrm>
          <a:prstGeom prst="rect">
            <a:avLst/>
          </a:prstGeom>
          <a:noFill/>
          <a:ln>
            <a:noFill/>
          </a:ln>
        </p:spPr>
      </p:pic>
      <p:sp>
        <p:nvSpPr>
          <p:cNvPr id="697" name="Google Shape;697;p46"/>
          <p:cNvSpPr txBox="1">
            <a:spLocks noGrp="1"/>
          </p:cNvSpPr>
          <p:nvPr>
            <p:ph type="title"/>
          </p:nvPr>
        </p:nvSpPr>
        <p:spPr>
          <a:xfrm>
            <a:off x="724200" y="219125"/>
            <a:ext cx="7695600" cy="55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accent6"/>
                </a:solidFill>
              </a:rPr>
              <a:t>Approche 1 : ACP et lissage par noyau</a:t>
            </a:r>
            <a:endParaRPr sz="3000">
              <a:solidFill>
                <a:schemeClr val="accent6"/>
              </a:solidFill>
            </a:endParaRPr>
          </a:p>
        </p:txBody>
      </p:sp>
      <p:pic>
        <p:nvPicPr>
          <p:cNvPr id="698" name="Google Shape;698;p46"/>
          <p:cNvPicPr preferRelativeResize="0"/>
          <p:nvPr/>
        </p:nvPicPr>
        <p:blipFill>
          <a:blip r:embed="rId4">
            <a:alphaModFix/>
          </a:blip>
          <a:stretch>
            <a:fillRect/>
          </a:stretch>
        </p:blipFill>
        <p:spPr>
          <a:xfrm>
            <a:off x="3597350" y="1769675"/>
            <a:ext cx="4725575" cy="2506701"/>
          </a:xfrm>
          <a:prstGeom prst="rect">
            <a:avLst/>
          </a:prstGeom>
          <a:noFill/>
          <a:ln>
            <a:noFill/>
          </a:ln>
        </p:spPr>
      </p:pic>
      <p:pic>
        <p:nvPicPr>
          <p:cNvPr id="699" name="Google Shape;699;p46"/>
          <p:cNvPicPr preferRelativeResize="0"/>
          <p:nvPr/>
        </p:nvPicPr>
        <p:blipFill>
          <a:blip r:embed="rId5">
            <a:alphaModFix/>
          </a:blip>
          <a:stretch>
            <a:fillRect/>
          </a:stretch>
        </p:blipFill>
        <p:spPr>
          <a:xfrm>
            <a:off x="3850275" y="1422850"/>
            <a:ext cx="3813674" cy="3151474"/>
          </a:xfrm>
          <a:prstGeom prst="rect">
            <a:avLst/>
          </a:prstGeom>
          <a:noFill/>
          <a:ln>
            <a:noFill/>
          </a:ln>
        </p:spPr>
      </p:pic>
      <p:pic>
        <p:nvPicPr>
          <p:cNvPr id="700" name="Google Shape;700;p46"/>
          <p:cNvPicPr preferRelativeResize="0"/>
          <p:nvPr/>
        </p:nvPicPr>
        <p:blipFill>
          <a:blip r:embed="rId6">
            <a:alphaModFix/>
          </a:blip>
          <a:stretch>
            <a:fillRect/>
          </a:stretch>
        </p:blipFill>
        <p:spPr>
          <a:xfrm>
            <a:off x="1309500" y="1928000"/>
            <a:ext cx="6524999" cy="2588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700"/>
                                        </p:tgtEl>
                                      </p:cBhvr>
                                    </p:animEffect>
                                    <p:set>
                                      <p:cBhvr>
                                        <p:cTn id="7" dur="1" fill="hold">
                                          <p:stCondLst>
                                            <p:cond delay="1000"/>
                                          </p:stCondLst>
                                        </p:cTn>
                                        <p:tgtEl>
                                          <p:spTgt spid="70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8"/>
                                        </p:tgtEl>
                                        <p:attrNameLst>
                                          <p:attrName>style.visibility</p:attrName>
                                        </p:attrNameLst>
                                      </p:cBhvr>
                                      <p:to>
                                        <p:strVal val="visible"/>
                                      </p:to>
                                    </p:set>
                                    <p:animEffect transition="in" filter="fade">
                                      <p:cBhvr>
                                        <p:cTn id="12" dur="1000"/>
                                        <p:tgtEl>
                                          <p:spTgt spid="6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698"/>
                                        </p:tgtEl>
                                      </p:cBhvr>
                                    </p:animEffect>
                                    <p:set>
                                      <p:cBhvr>
                                        <p:cTn id="17" dur="1" fill="hold">
                                          <p:stCondLst>
                                            <p:cond delay="1000"/>
                                          </p:stCondLst>
                                        </p:cTn>
                                        <p:tgtEl>
                                          <p:spTgt spid="698"/>
                                        </p:tgtEl>
                                        <p:attrNameLst>
                                          <p:attrName>style.visibility</p:attrName>
                                        </p:attrNameLst>
                                      </p:cBhvr>
                                      <p:to>
                                        <p:strVal val="hidden"/>
                                      </p:to>
                                    </p:se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96"/>
                                        </p:tgtEl>
                                        <p:attrNameLst>
                                          <p:attrName>style.visibility</p:attrName>
                                        </p:attrNameLst>
                                      </p:cBhvr>
                                      <p:to>
                                        <p:strVal val="visible"/>
                                      </p:to>
                                    </p:set>
                                    <p:animEffect transition="in" filter="fade">
                                      <p:cBhvr>
                                        <p:cTn id="21" dur="1000"/>
                                        <p:tgtEl>
                                          <p:spTgt spid="69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1000"/>
                                        <p:tgtEl>
                                          <p:spTgt spid="696"/>
                                        </p:tgtEl>
                                      </p:cBhvr>
                                    </p:animEffect>
                                    <p:set>
                                      <p:cBhvr>
                                        <p:cTn id="26" dur="1" fill="hold">
                                          <p:stCondLst>
                                            <p:cond delay="1000"/>
                                          </p:stCondLst>
                                        </p:cTn>
                                        <p:tgtEl>
                                          <p:spTgt spid="696"/>
                                        </p:tgtEl>
                                        <p:attrNameLst>
                                          <p:attrName>style.visibility</p:attrName>
                                        </p:attrNameLst>
                                      </p:cBhvr>
                                      <p:to>
                                        <p:strVal val="hidden"/>
                                      </p:to>
                                    </p:se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699"/>
                                        </p:tgtEl>
                                        <p:attrNameLst>
                                          <p:attrName>style.visibility</p:attrName>
                                        </p:attrNameLst>
                                      </p:cBhvr>
                                      <p:to>
                                        <p:strVal val="visible"/>
                                      </p:to>
                                    </p:set>
                                    <p:animEffect transition="in" filter="fade">
                                      <p:cBhvr>
                                        <p:cTn id="30" dur="1000"/>
                                        <p:tgtEl>
                                          <p:spTgt spid="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706" name="Google Shape;706;p47"/>
          <p:cNvPicPr preferRelativeResize="0"/>
          <p:nvPr/>
        </p:nvPicPr>
        <p:blipFill>
          <a:blip r:embed="rId3">
            <a:alphaModFix/>
          </a:blip>
          <a:stretch>
            <a:fillRect/>
          </a:stretch>
        </p:blipFill>
        <p:spPr>
          <a:xfrm>
            <a:off x="2128427" y="778625"/>
            <a:ext cx="4533150" cy="4188475"/>
          </a:xfrm>
          <a:prstGeom prst="rect">
            <a:avLst/>
          </a:prstGeom>
          <a:noFill/>
          <a:ln>
            <a:noFill/>
          </a:ln>
        </p:spPr>
      </p:pic>
      <p:sp>
        <p:nvSpPr>
          <p:cNvPr id="707" name="Google Shape;707;p47"/>
          <p:cNvSpPr txBox="1">
            <a:spLocks noGrp="1"/>
          </p:cNvSpPr>
          <p:nvPr>
            <p:ph type="title"/>
          </p:nvPr>
        </p:nvSpPr>
        <p:spPr>
          <a:xfrm>
            <a:off x="724200" y="219125"/>
            <a:ext cx="7695600" cy="55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accent6"/>
                </a:solidFill>
              </a:rPr>
              <a:t>Approche 1 : ACP et lissage par noyau</a:t>
            </a:r>
            <a:endParaRPr sz="3000">
              <a:solidFill>
                <a:schemeClr val="accent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48"/>
          <p:cNvSpPr/>
          <p:nvPr/>
        </p:nvSpPr>
        <p:spPr>
          <a:xfrm>
            <a:off x="724225" y="1459750"/>
            <a:ext cx="7695600" cy="808800"/>
          </a:xfrm>
          <a:prstGeom prst="chevron">
            <a:avLst>
              <a:gd name="adj" fmla="val 38415"/>
            </a:avLst>
          </a:prstGeom>
          <a:noFill/>
          <a:ln w="9525" cap="flat" cmpd="sng">
            <a:solidFill>
              <a:schemeClr val="accent2"/>
            </a:solidFill>
            <a:prstDash val="solid"/>
            <a:round/>
            <a:headEnd type="none" w="sm" len="sm"/>
            <a:tailEnd type="none" w="sm" len="sm"/>
          </a:ln>
          <a:effectLst>
            <a:outerShdw blurRad="57150" dist="47625" dir="720000" algn="bl" rotWithShape="0">
              <a:srgbClr val="000000">
                <a:alpha val="6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Light"/>
              <a:ea typeface="Lexend Light"/>
              <a:cs typeface="Lexend Light"/>
              <a:sym typeface="Lexend Light"/>
            </a:endParaRPr>
          </a:p>
        </p:txBody>
      </p:sp>
      <p:sp>
        <p:nvSpPr>
          <p:cNvPr id="713" name="Google Shape;713;p48"/>
          <p:cNvSpPr/>
          <p:nvPr/>
        </p:nvSpPr>
        <p:spPr>
          <a:xfrm>
            <a:off x="724225" y="1459750"/>
            <a:ext cx="6196500" cy="808800"/>
          </a:xfrm>
          <a:prstGeom prst="chevron">
            <a:avLst>
              <a:gd name="adj" fmla="val 38415"/>
            </a:avLst>
          </a:prstGeom>
          <a:noFill/>
          <a:ln w="9525" cap="flat" cmpd="sng">
            <a:solidFill>
              <a:schemeClr val="accent2"/>
            </a:solidFill>
            <a:prstDash val="solid"/>
            <a:round/>
            <a:headEnd type="none" w="sm" len="sm"/>
            <a:tailEnd type="none" w="sm" len="sm"/>
          </a:ln>
          <a:effectLst>
            <a:outerShdw blurRad="57150" dist="47625" dir="720000" algn="bl" rotWithShape="0">
              <a:srgbClr val="000000">
                <a:alpha val="6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Light"/>
              <a:ea typeface="Lexend Light"/>
              <a:cs typeface="Lexend Light"/>
              <a:sym typeface="Lexend Light"/>
            </a:endParaRPr>
          </a:p>
        </p:txBody>
      </p:sp>
      <p:sp>
        <p:nvSpPr>
          <p:cNvPr id="714" name="Google Shape;714;p48"/>
          <p:cNvSpPr/>
          <p:nvPr/>
        </p:nvSpPr>
        <p:spPr>
          <a:xfrm>
            <a:off x="724226" y="1459750"/>
            <a:ext cx="4731300" cy="808800"/>
          </a:xfrm>
          <a:prstGeom prst="chevron">
            <a:avLst>
              <a:gd name="adj" fmla="val 38415"/>
            </a:avLst>
          </a:prstGeom>
          <a:noFill/>
          <a:ln w="9525" cap="flat" cmpd="sng">
            <a:solidFill>
              <a:schemeClr val="accent2"/>
            </a:solidFill>
            <a:prstDash val="solid"/>
            <a:round/>
            <a:headEnd type="none" w="sm" len="sm"/>
            <a:tailEnd type="none" w="sm" len="sm"/>
          </a:ln>
          <a:effectLst>
            <a:outerShdw blurRad="57150" dist="47625" dir="720000" algn="bl" rotWithShape="0">
              <a:srgbClr val="000000">
                <a:alpha val="6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Light"/>
              <a:ea typeface="Lexend Light"/>
              <a:cs typeface="Lexend Light"/>
              <a:sym typeface="Lexend Light"/>
            </a:endParaRPr>
          </a:p>
        </p:txBody>
      </p:sp>
      <p:sp>
        <p:nvSpPr>
          <p:cNvPr id="715" name="Google Shape;715;p48"/>
          <p:cNvSpPr/>
          <p:nvPr/>
        </p:nvSpPr>
        <p:spPr>
          <a:xfrm>
            <a:off x="724225" y="1459750"/>
            <a:ext cx="3233100" cy="808800"/>
          </a:xfrm>
          <a:prstGeom prst="chevron">
            <a:avLst>
              <a:gd name="adj" fmla="val 38415"/>
            </a:avLst>
          </a:prstGeom>
          <a:noFill/>
          <a:ln w="9525" cap="flat" cmpd="sng">
            <a:solidFill>
              <a:schemeClr val="accent2"/>
            </a:solidFill>
            <a:prstDash val="solid"/>
            <a:round/>
            <a:headEnd type="none" w="sm" len="sm"/>
            <a:tailEnd type="none" w="sm" len="sm"/>
          </a:ln>
          <a:effectLst>
            <a:outerShdw blurRad="57150" dist="47625" dir="720000" algn="bl" rotWithShape="0">
              <a:srgbClr val="000000">
                <a:alpha val="6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Light"/>
              <a:ea typeface="Lexend Light"/>
              <a:cs typeface="Lexend Light"/>
              <a:sym typeface="Lexend Light"/>
            </a:endParaRPr>
          </a:p>
        </p:txBody>
      </p:sp>
      <p:sp>
        <p:nvSpPr>
          <p:cNvPr id="716" name="Google Shape;716;p48"/>
          <p:cNvSpPr/>
          <p:nvPr/>
        </p:nvSpPr>
        <p:spPr>
          <a:xfrm>
            <a:off x="724201" y="1459751"/>
            <a:ext cx="1801500" cy="808800"/>
          </a:xfrm>
          <a:prstGeom prst="chevron">
            <a:avLst>
              <a:gd name="adj" fmla="val 38415"/>
            </a:avLst>
          </a:prstGeom>
          <a:noFill/>
          <a:ln w="9525" cap="flat" cmpd="sng">
            <a:solidFill>
              <a:schemeClr val="accent2"/>
            </a:solidFill>
            <a:prstDash val="solid"/>
            <a:round/>
            <a:headEnd type="none" w="sm" len="sm"/>
            <a:tailEnd type="none" w="sm" len="sm"/>
          </a:ln>
          <a:effectLst>
            <a:outerShdw blurRad="57150" dist="47625" dir="720000" algn="bl" rotWithShape="0">
              <a:srgbClr val="000000">
                <a:alpha val="6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Light"/>
              <a:ea typeface="Lexend Light"/>
              <a:cs typeface="Lexend Light"/>
              <a:sym typeface="Lexend Light"/>
            </a:endParaRPr>
          </a:p>
        </p:txBody>
      </p:sp>
      <p:sp>
        <p:nvSpPr>
          <p:cNvPr id="717" name="Google Shape;717;p48"/>
          <p:cNvSpPr txBox="1">
            <a:spLocks noGrp="1"/>
          </p:cNvSpPr>
          <p:nvPr>
            <p:ph type="title"/>
          </p:nvPr>
        </p:nvSpPr>
        <p:spPr>
          <a:xfrm>
            <a:off x="724275" y="463300"/>
            <a:ext cx="7695600" cy="5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Les grandes étapes</a:t>
            </a:r>
            <a:endParaRPr/>
          </a:p>
        </p:txBody>
      </p:sp>
      <p:sp>
        <p:nvSpPr>
          <p:cNvPr id="718" name="Google Shape;718;p48"/>
          <p:cNvSpPr txBox="1"/>
          <p:nvPr/>
        </p:nvSpPr>
        <p:spPr>
          <a:xfrm>
            <a:off x="724494" y="2735425"/>
            <a:ext cx="1504500" cy="35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dk1"/>
                </a:solidFill>
                <a:latin typeface="Gotu"/>
                <a:ea typeface="Gotu"/>
                <a:cs typeface="Gotu"/>
                <a:sym typeface="Gotu"/>
              </a:rPr>
              <a:t>Phase 01</a:t>
            </a:r>
            <a:endParaRPr sz="1900" b="1">
              <a:solidFill>
                <a:schemeClr val="dk1"/>
              </a:solidFill>
              <a:latin typeface="Gotu"/>
              <a:ea typeface="Gotu"/>
              <a:cs typeface="Gotu"/>
              <a:sym typeface="Gotu"/>
            </a:endParaRPr>
          </a:p>
        </p:txBody>
      </p:sp>
      <p:sp>
        <p:nvSpPr>
          <p:cNvPr id="719" name="Google Shape;719;p48"/>
          <p:cNvSpPr txBox="1"/>
          <p:nvPr/>
        </p:nvSpPr>
        <p:spPr>
          <a:xfrm>
            <a:off x="724494" y="2972250"/>
            <a:ext cx="1504500" cy="75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exend"/>
                <a:ea typeface="Lexend"/>
                <a:cs typeface="Lexend"/>
                <a:sym typeface="Lexend"/>
              </a:rPr>
              <a:t>Observer la distribution des 2 variables</a:t>
            </a:r>
            <a:endParaRPr sz="1200">
              <a:solidFill>
                <a:schemeClr val="dk1"/>
              </a:solidFill>
              <a:latin typeface="Lexend"/>
              <a:ea typeface="Lexend"/>
              <a:cs typeface="Lexend"/>
              <a:sym typeface="Lexend"/>
            </a:endParaRPr>
          </a:p>
        </p:txBody>
      </p:sp>
      <p:sp>
        <p:nvSpPr>
          <p:cNvPr id="720" name="Google Shape;720;p48"/>
          <p:cNvSpPr txBox="1"/>
          <p:nvPr/>
        </p:nvSpPr>
        <p:spPr>
          <a:xfrm>
            <a:off x="2272110" y="2951838"/>
            <a:ext cx="1504500" cy="35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dk1"/>
                </a:solidFill>
                <a:latin typeface="Gotu"/>
                <a:ea typeface="Gotu"/>
                <a:cs typeface="Gotu"/>
                <a:sym typeface="Gotu"/>
              </a:rPr>
              <a:t>Phase 02</a:t>
            </a:r>
            <a:endParaRPr sz="1900" b="1">
              <a:solidFill>
                <a:schemeClr val="dk1"/>
              </a:solidFill>
              <a:latin typeface="Gotu"/>
              <a:ea typeface="Gotu"/>
              <a:cs typeface="Gotu"/>
              <a:sym typeface="Gotu"/>
            </a:endParaRPr>
          </a:p>
        </p:txBody>
      </p:sp>
      <p:sp>
        <p:nvSpPr>
          <p:cNvPr id="721" name="Google Shape;721;p48"/>
          <p:cNvSpPr txBox="1"/>
          <p:nvPr/>
        </p:nvSpPr>
        <p:spPr>
          <a:xfrm>
            <a:off x="2272404" y="3188663"/>
            <a:ext cx="1504500" cy="75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exend"/>
                <a:ea typeface="Lexend"/>
                <a:cs typeface="Lexend"/>
                <a:sym typeface="Lexend"/>
              </a:rPr>
              <a:t>Définir la taille de la grille de noyau</a:t>
            </a:r>
            <a:endParaRPr sz="1200">
              <a:solidFill>
                <a:schemeClr val="dk1"/>
              </a:solidFill>
              <a:latin typeface="Lexend"/>
              <a:ea typeface="Lexend"/>
              <a:cs typeface="Lexend"/>
              <a:sym typeface="Lexend"/>
            </a:endParaRPr>
          </a:p>
        </p:txBody>
      </p:sp>
      <p:sp>
        <p:nvSpPr>
          <p:cNvPr id="722" name="Google Shape;722;p48"/>
          <p:cNvSpPr txBox="1"/>
          <p:nvPr/>
        </p:nvSpPr>
        <p:spPr>
          <a:xfrm>
            <a:off x="3820020" y="3168250"/>
            <a:ext cx="1504500" cy="35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dk1"/>
                </a:solidFill>
                <a:latin typeface="Gotu"/>
                <a:ea typeface="Gotu"/>
                <a:cs typeface="Gotu"/>
                <a:sym typeface="Gotu"/>
              </a:rPr>
              <a:t>Phase 03</a:t>
            </a:r>
            <a:endParaRPr sz="1900" b="1">
              <a:solidFill>
                <a:schemeClr val="dk1"/>
              </a:solidFill>
              <a:latin typeface="Gotu"/>
              <a:ea typeface="Gotu"/>
              <a:cs typeface="Gotu"/>
              <a:sym typeface="Gotu"/>
            </a:endParaRPr>
          </a:p>
        </p:txBody>
      </p:sp>
      <p:sp>
        <p:nvSpPr>
          <p:cNvPr id="723" name="Google Shape;723;p48"/>
          <p:cNvSpPr txBox="1"/>
          <p:nvPr/>
        </p:nvSpPr>
        <p:spPr>
          <a:xfrm>
            <a:off x="3820314" y="3405075"/>
            <a:ext cx="1504500" cy="75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exend"/>
                <a:ea typeface="Lexend"/>
                <a:cs typeface="Lexend"/>
                <a:sym typeface="Lexend"/>
              </a:rPr>
              <a:t>Définir le facteur de lissage</a:t>
            </a:r>
            <a:endParaRPr sz="1200">
              <a:solidFill>
                <a:schemeClr val="dk1"/>
              </a:solidFill>
              <a:latin typeface="Lexend"/>
              <a:ea typeface="Lexend"/>
              <a:cs typeface="Lexend"/>
              <a:sym typeface="Lexend"/>
            </a:endParaRPr>
          </a:p>
        </p:txBody>
      </p:sp>
      <p:sp>
        <p:nvSpPr>
          <p:cNvPr id="724" name="Google Shape;724;p48"/>
          <p:cNvSpPr txBox="1"/>
          <p:nvPr/>
        </p:nvSpPr>
        <p:spPr>
          <a:xfrm>
            <a:off x="5367931" y="3384663"/>
            <a:ext cx="1504500" cy="35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dk1"/>
                </a:solidFill>
                <a:latin typeface="Gotu"/>
                <a:ea typeface="Gotu"/>
                <a:cs typeface="Gotu"/>
                <a:sym typeface="Gotu"/>
              </a:rPr>
              <a:t>Phase 04</a:t>
            </a:r>
            <a:endParaRPr sz="1900" b="1">
              <a:solidFill>
                <a:schemeClr val="dk1"/>
              </a:solidFill>
              <a:latin typeface="Gotu"/>
              <a:ea typeface="Gotu"/>
              <a:cs typeface="Gotu"/>
              <a:sym typeface="Gotu"/>
            </a:endParaRPr>
          </a:p>
        </p:txBody>
      </p:sp>
      <p:sp>
        <p:nvSpPr>
          <p:cNvPr id="725" name="Google Shape;725;p48"/>
          <p:cNvSpPr txBox="1"/>
          <p:nvPr/>
        </p:nvSpPr>
        <p:spPr>
          <a:xfrm>
            <a:off x="5368224" y="3621488"/>
            <a:ext cx="1504500" cy="75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exend"/>
                <a:ea typeface="Lexend"/>
                <a:cs typeface="Lexend"/>
                <a:sym typeface="Lexend"/>
              </a:rPr>
              <a:t>Résoudre le modèle standard et obtenir </a:t>
            </a:r>
            <a:r>
              <a:rPr lang="en" sz="1200">
                <a:solidFill>
                  <a:schemeClr val="accent3"/>
                </a:solidFill>
                <a:latin typeface="Lexend"/>
                <a:ea typeface="Lexend"/>
                <a:cs typeface="Lexend"/>
                <a:sym typeface="Lexend"/>
              </a:rPr>
              <a:t>φ</a:t>
            </a:r>
            <a:r>
              <a:rPr lang="en" sz="1200" baseline="-25000">
                <a:solidFill>
                  <a:schemeClr val="accent3"/>
                </a:solidFill>
                <a:latin typeface="Lexend"/>
                <a:ea typeface="Lexend"/>
                <a:cs typeface="Lexend"/>
                <a:sym typeface="Lexend"/>
              </a:rPr>
              <a:t>1</a:t>
            </a:r>
            <a:r>
              <a:rPr lang="en" sz="1200">
                <a:solidFill>
                  <a:schemeClr val="accent3"/>
                </a:solidFill>
                <a:latin typeface="Lexend"/>
                <a:ea typeface="Lexend"/>
                <a:cs typeface="Lexend"/>
                <a:sym typeface="Lexend"/>
              </a:rPr>
              <a:t> et φ</a:t>
            </a:r>
            <a:r>
              <a:rPr lang="en" sz="1200" baseline="-25000">
                <a:solidFill>
                  <a:schemeClr val="accent3"/>
                </a:solidFill>
                <a:latin typeface="Lexend"/>
                <a:ea typeface="Lexend"/>
                <a:cs typeface="Lexend"/>
                <a:sym typeface="Lexend"/>
              </a:rPr>
              <a:t>2</a:t>
            </a:r>
            <a:r>
              <a:rPr lang="en" sz="1200">
                <a:solidFill>
                  <a:schemeClr val="accent3"/>
                </a:solidFill>
                <a:latin typeface="Lexend"/>
                <a:ea typeface="Lexend"/>
                <a:cs typeface="Lexend"/>
                <a:sym typeface="Lexend"/>
              </a:rPr>
              <a:t> </a:t>
            </a:r>
            <a:endParaRPr sz="1200">
              <a:solidFill>
                <a:schemeClr val="accent3"/>
              </a:solidFill>
              <a:latin typeface="Lexend"/>
              <a:ea typeface="Lexend"/>
              <a:cs typeface="Lexend"/>
              <a:sym typeface="Lexend"/>
            </a:endParaRPr>
          </a:p>
          <a:p>
            <a:pPr marL="0" lvl="0" indent="0" algn="ctr" rtl="0">
              <a:spcBef>
                <a:spcPts val="0"/>
              </a:spcBef>
              <a:spcAft>
                <a:spcPts val="0"/>
              </a:spcAft>
              <a:buNone/>
            </a:pPr>
            <a:endParaRPr sz="1200">
              <a:solidFill>
                <a:schemeClr val="dk1"/>
              </a:solidFill>
              <a:latin typeface="Lexend"/>
              <a:ea typeface="Lexend"/>
              <a:cs typeface="Lexend"/>
              <a:sym typeface="Lexend"/>
            </a:endParaRPr>
          </a:p>
        </p:txBody>
      </p:sp>
      <p:sp>
        <p:nvSpPr>
          <p:cNvPr id="726" name="Google Shape;726;p48"/>
          <p:cNvSpPr txBox="1"/>
          <p:nvPr/>
        </p:nvSpPr>
        <p:spPr>
          <a:xfrm>
            <a:off x="6916135" y="3601075"/>
            <a:ext cx="1504500" cy="35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dk1"/>
                </a:solidFill>
                <a:latin typeface="Gotu"/>
                <a:ea typeface="Gotu"/>
                <a:cs typeface="Gotu"/>
                <a:sym typeface="Gotu"/>
              </a:rPr>
              <a:t>Phase 05</a:t>
            </a:r>
            <a:endParaRPr sz="1900" b="1">
              <a:solidFill>
                <a:schemeClr val="dk1"/>
              </a:solidFill>
              <a:latin typeface="Gotu"/>
              <a:ea typeface="Gotu"/>
              <a:cs typeface="Gotu"/>
              <a:sym typeface="Gotu"/>
            </a:endParaRPr>
          </a:p>
        </p:txBody>
      </p:sp>
      <p:sp>
        <p:nvSpPr>
          <p:cNvPr id="727" name="Google Shape;727;p48"/>
          <p:cNvSpPr txBox="1"/>
          <p:nvPr/>
        </p:nvSpPr>
        <p:spPr>
          <a:xfrm>
            <a:off x="6916135" y="3837900"/>
            <a:ext cx="1504500" cy="75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exend"/>
                <a:ea typeface="Lexend"/>
                <a:cs typeface="Lexend"/>
                <a:sym typeface="Lexend"/>
              </a:rPr>
              <a:t>Moyenner pour obtenir la solution finale</a:t>
            </a:r>
            <a:endParaRPr sz="1200">
              <a:solidFill>
                <a:schemeClr val="dk1"/>
              </a:solidFill>
              <a:latin typeface="Lexend"/>
              <a:ea typeface="Lexend"/>
              <a:cs typeface="Lexend"/>
              <a:sym typeface="Lexend"/>
            </a:endParaRPr>
          </a:p>
          <a:p>
            <a:pPr marL="0" lvl="0" indent="0" algn="ctr" rtl="0">
              <a:spcBef>
                <a:spcPts val="0"/>
              </a:spcBef>
              <a:spcAft>
                <a:spcPts val="0"/>
              </a:spcAft>
              <a:buNone/>
            </a:pPr>
            <a:r>
              <a:rPr lang="en" sz="1200">
                <a:solidFill>
                  <a:schemeClr val="accent3"/>
                </a:solidFill>
                <a:latin typeface="Lexend"/>
                <a:ea typeface="Lexend"/>
                <a:cs typeface="Lexend"/>
                <a:sym typeface="Lexend"/>
              </a:rPr>
              <a:t>φ = (φ</a:t>
            </a:r>
            <a:r>
              <a:rPr lang="en" sz="1200" baseline="-25000">
                <a:solidFill>
                  <a:schemeClr val="accent3"/>
                </a:solidFill>
                <a:latin typeface="Lexend"/>
                <a:ea typeface="Lexend"/>
                <a:cs typeface="Lexend"/>
                <a:sym typeface="Lexend"/>
              </a:rPr>
              <a:t>1</a:t>
            </a:r>
            <a:r>
              <a:rPr lang="en" sz="1200">
                <a:solidFill>
                  <a:schemeClr val="accent3"/>
                </a:solidFill>
                <a:latin typeface="Lexend"/>
                <a:ea typeface="Lexend"/>
                <a:cs typeface="Lexend"/>
                <a:sym typeface="Lexend"/>
              </a:rPr>
              <a:t> + φ</a:t>
            </a:r>
            <a:r>
              <a:rPr lang="en" sz="1200" baseline="-25000">
                <a:solidFill>
                  <a:schemeClr val="accent3"/>
                </a:solidFill>
                <a:latin typeface="Lexend"/>
                <a:ea typeface="Lexend"/>
                <a:cs typeface="Lexend"/>
                <a:sym typeface="Lexend"/>
              </a:rPr>
              <a:t>2</a:t>
            </a:r>
            <a:r>
              <a:rPr lang="en" sz="1200">
                <a:solidFill>
                  <a:schemeClr val="accent3"/>
                </a:solidFill>
                <a:latin typeface="Lexend"/>
                <a:ea typeface="Lexend"/>
                <a:cs typeface="Lexend"/>
                <a:sym typeface="Lexend"/>
              </a:rPr>
              <a:t> )/2</a:t>
            </a:r>
            <a:endParaRPr sz="1200">
              <a:solidFill>
                <a:schemeClr val="accent3"/>
              </a:solidFill>
              <a:latin typeface="Lexend"/>
              <a:ea typeface="Lexend"/>
              <a:cs typeface="Lexend"/>
              <a:sym typeface="Lexend"/>
            </a:endParaRPr>
          </a:p>
          <a:p>
            <a:pPr marL="0" lvl="0" indent="0" algn="ctr" rtl="0">
              <a:spcBef>
                <a:spcPts val="0"/>
              </a:spcBef>
              <a:spcAft>
                <a:spcPts val="0"/>
              </a:spcAft>
              <a:buNone/>
            </a:pPr>
            <a:endParaRPr sz="1200">
              <a:solidFill>
                <a:schemeClr val="dk1"/>
              </a:solidFill>
              <a:latin typeface="Lexend"/>
              <a:ea typeface="Lexend"/>
              <a:cs typeface="Lexend"/>
              <a:sym typeface="Lexend"/>
            </a:endParaRPr>
          </a:p>
        </p:txBody>
      </p:sp>
      <p:sp>
        <p:nvSpPr>
          <p:cNvPr id="728" name="Google Shape;728;p48"/>
          <p:cNvSpPr/>
          <p:nvPr/>
        </p:nvSpPr>
        <p:spPr>
          <a:xfrm>
            <a:off x="1407888" y="2211812"/>
            <a:ext cx="137100" cy="137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Light"/>
              <a:ea typeface="Lexend Light"/>
              <a:cs typeface="Lexend Light"/>
              <a:sym typeface="Lexend Light"/>
            </a:endParaRPr>
          </a:p>
        </p:txBody>
      </p:sp>
      <p:sp>
        <p:nvSpPr>
          <p:cNvPr id="729" name="Google Shape;729;p48"/>
          <p:cNvSpPr/>
          <p:nvPr/>
        </p:nvSpPr>
        <p:spPr>
          <a:xfrm>
            <a:off x="2955806" y="2211812"/>
            <a:ext cx="137100" cy="137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Light"/>
              <a:ea typeface="Lexend Light"/>
              <a:cs typeface="Lexend Light"/>
              <a:sym typeface="Lexend Light"/>
            </a:endParaRPr>
          </a:p>
        </p:txBody>
      </p:sp>
      <p:sp>
        <p:nvSpPr>
          <p:cNvPr id="730" name="Google Shape;730;p48"/>
          <p:cNvSpPr/>
          <p:nvPr/>
        </p:nvSpPr>
        <p:spPr>
          <a:xfrm>
            <a:off x="4503725" y="2211812"/>
            <a:ext cx="137100" cy="137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Light"/>
              <a:ea typeface="Lexend Light"/>
              <a:cs typeface="Lexend Light"/>
              <a:sym typeface="Lexend Light"/>
            </a:endParaRPr>
          </a:p>
        </p:txBody>
      </p:sp>
      <p:sp>
        <p:nvSpPr>
          <p:cNvPr id="731" name="Google Shape;731;p48"/>
          <p:cNvSpPr/>
          <p:nvPr/>
        </p:nvSpPr>
        <p:spPr>
          <a:xfrm>
            <a:off x="6051644" y="2211812"/>
            <a:ext cx="137100" cy="137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Light"/>
              <a:ea typeface="Lexend Light"/>
              <a:cs typeface="Lexend Light"/>
              <a:sym typeface="Lexend Light"/>
            </a:endParaRPr>
          </a:p>
        </p:txBody>
      </p:sp>
      <p:sp>
        <p:nvSpPr>
          <p:cNvPr id="732" name="Google Shape;732;p48"/>
          <p:cNvSpPr/>
          <p:nvPr/>
        </p:nvSpPr>
        <p:spPr>
          <a:xfrm>
            <a:off x="7599562" y="2211812"/>
            <a:ext cx="137100" cy="137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Light"/>
              <a:ea typeface="Lexend Light"/>
              <a:cs typeface="Lexend Light"/>
              <a:sym typeface="Lexend Light"/>
            </a:endParaRPr>
          </a:p>
        </p:txBody>
      </p:sp>
      <p:cxnSp>
        <p:nvCxnSpPr>
          <p:cNvPr id="733" name="Google Shape;733;p48"/>
          <p:cNvCxnSpPr>
            <a:stCxn id="728" idx="4"/>
            <a:endCxn id="718" idx="0"/>
          </p:cNvCxnSpPr>
          <p:nvPr/>
        </p:nvCxnSpPr>
        <p:spPr>
          <a:xfrm rot="-5400000" flipH="1">
            <a:off x="1283538" y="2541812"/>
            <a:ext cx="386400" cy="600"/>
          </a:xfrm>
          <a:prstGeom prst="curvedConnector3">
            <a:avLst>
              <a:gd name="adj1" fmla="val 50015"/>
            </a:avLst>
          </a:prstGeom>
          <a:noFill/>
          <a:ln w="9525" cap="flat" cmpd="sng">
            <a:solidFill>
              <a:schemeClr val="dk1"/>
            </a:solidFill>
            <a:prstDash val="solid"/>
            <a:round/>
            <a:headEnd type="none" w="med" len="med"/>
            <a:tailEnd type="none" w="med" len="med"/>
          </a:ln>
        </p:spPr>
      </p:cxnSp>
      <p:cxnSp>
        <p:nvCxnSpPr>
          <p:cNvPr id="734" name="Google Shape;734;p48"/>
          <p:cNvCxnSpPr>
            <a:stCxn id="729" idx="4"/>
            <a:endCxn id="720" idx="0"/>
          </p:cNvCxnSpPr>
          <p:nvPr/>
        </p:nvCxnSpPr>
        <p:spPr>
          <a:xfrm rot="-5400000" flipH="1">
            <a:off x="2723156" y="2650112"/>
            <a:ext cx="603000" cy="600"/>
          </a:xfrm>
          <a:prstGeom prst="curvedConnector3">
            <a:avLst>
              <a:gd name="adj1" fmla="val 49994"/>
            </a:avLst>
          </a:prstGeom>
          <a:noFill/>
          <a:ln w="9525" cap="flat" cmpd="sng">
            <a:solidFill>
              <a:schemeClr val="dk1"/>
            </a:solidFill>
            <a:prstDash val="solid"/>
            <a:round/>
            <a:headEnd type="none" w="med" len="med"/>
            <a:tailEnd type="none" w="med" len="med"/>
          </a:ln>
        </p:spPr>
      </p:cxnSp>
      <p:cxnSp>
        <p:nvCxnSpPr>
          <p:cNvPr id="735" name="Google Shape;735;p48"/>
          <p:cNvCxnSpPr>
            <a:stCxn id="730" idx="4"/>
            <a:endCxn id="722" idx="0"/>
          </p:cNvCxnSpPr>
          <p:nvPr/>
        </p:nvCxnSpPr>
        <p:spPr>
          <a:xfrm rot="-5400000" flipH="1">
            <a:off x="4162925" y="2758262"/>
            <a:ext cx="819300" cy="600"/>
          </a:xfrm>
          <a:prstGeom prst="curvedConnector3">
            <a:avLst>
              <a:gd name="adj1" fmla="val 50002"/>
            </a:avLst>
          </a:prstGeom>
          <a:noFill/>
          <a:ln w="9525" cap="flat" cmpd="sng">
            <a:solidFill>
              <a:schemeClr val="dk1"/>
            </a:solidFill>
            <a:prstDash val="solid"/>
            <a:round/>
            <a:headEnd type="none" w="med" len="med"/>
            <a:tailEnd type="none" w="med" len="med"/>
          </a:ln>
        </p:spPr>
      </p:cxnSp>
      <p:cxnSp>
        <p:nvCxnSpPr>
          <p:cNvPr id="736" name="Google Shape;736;p48"/>
          <p:cNvCxnSpPr>
            <a:stCxn id="731" idx="4"/>
            <a:endCxn id="724" idx="0"/>
          </p:cNvCxnSpPr>
          <p:nvPr/>
        </p:nvCxnSpPr>
        <p:spPr>
          <a:xfrm rot="-5400000" flipH="1">
            <a:off x="5602544" y="2866562"/>
            <a:ext cx="1035900" cy="600"/>
          </a:xfrm>
          <a:prstGeom prst="curvedConnector3">
            <a:avLst>
              <a:gd name="adj1" fmla="val 49993"/>
            </a:avLst>
          </a:prstGeom>
          <a:noFill/>
          <a:ln w="9525" cap="flat" cmpd="sng">
            <a:solidFill>
              <a:schemeClr val="dk1"/>
            </a:solidFill>
            <a:prstDash val="solid"/>
            <a:round/>
            <a:headEnd type="none" w="med" len="med"/>
            <a:tailEnd type="none" w="med" len="med"/>
          </a:ln>
        </p:spPr>
      </p:cxnSp>
      <p:cxnSp>
        <p:nvCxnSpPr>
          <p:cNvPr id="737" name="Google Shape;737;p48"/>
          <p:cNvCxnSpPr>
            <a:stCxn id="732" idx="4"/>
            <a:endCxn id="726" idx="0"/>
          </p:cNvCxnSpPr>
          <p:nvPr/>
        </p:nvCxnSpPr>
        <p:spPr>
          <a:xfrm rot="-5400000" flipH="1">
            <a:off x="7042312" y="2974712"/>
            <a:ext cx="1252200" cy="600"/>
          </a:xfrm>
          <a:prstGeom prst="curvedConnector3">
            <a:avLst>
              <a:gd name="adj1" fmla="val 49999"/>
            </a:avLst>
          </a:prstGeom>
          <a:noFill/>
          <a:ln w="9525" cap="flat" cmpd="sng">
            <a:solidFill>
              <a:schemeClr val="dk1"/>
            </a:solidFill>
            <a:prstDash val="solid"/>
            <a:round/>
            <a:headEnd type="none" w="med" len="med"/>
            <a:tailEnd type="none" w="med" len="med"/>
          </a:ln>
        </p:spPr>
      </p:cxnSp>
      <p:sp>
        <p:nvSpPr>
          <p:cNvPr id="738" name="Google Shape;738;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739" name="Google Shape;739;p48"/>
          <p:cNvPicPr preferRelativeResize="0"/>
          <p:nvPr/>
        </p:nvPicPr>
        <p:blipFill>
          <a:blip r:embed="rId3">
            <a:alphaModFix/>
          </a:blip>
          <a:stretch>
            <a:fillRect/>
          </a:stretch>
        </p:blipFill>
        <p:spPr>
          <a:xfrm>
            <a:off x="1856875" y="3744375"/>
            <a:ext cx="1920040" cy="1252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grpSp>
        <p:nvGrpSpPr>
          <p:cNvPr id="959" name="Google Shape;959;p61"/>
          <p:cNvGrpSpPr/>
          <p:nvPr/>
        </p:nvGrpSpPr>
        <p:grpSpPr>
          <a:xfrm>
            <a:off x="-123793" y="3194709"/>
            <a:ext cx="3005811" cy="2035166"/>
            <a:chOff x="2700360" y="3408480"/>
            <a:chExt cx="3308907" cy="2207100"/>
          </a:xfrm>
        </p:grpSpPr>
        <p:sp>
          <p:nvSpPr>
            <p:cNvPr id="960" name="Google Shape;960;p61"/>
            <p:cNvSpPr/>
            <p:nvPr/>
          </p:nvSpPr>
          <p:spPr>
            <a:xfrm>
              <a:off x="2718360" y="3408480"/>
              <a:ext cx="3290907" cy="2191984"/>
            </a:xfrm>
            <a:custGeom>
              <a:avLst/>
              <a:gdLst/>
              <a:ahLst/>
              <a:cxnLst/>
              <a:rect l="l" t="t" r="r" b="b"/>
              <a:pathLst>
                <a:path w="3290907" h="2225364" extrusionOk="0">
                  <a:moveTo>
                    <a:pt x="10" y="4359"/>
                  </a:moveTo>
                  <a:cubicBezTo>
                    <a:pt x="246707" y="-34789"/>
                    <a:pt x="488794" y="195068"/>
                    <a:pt x="589874" y="480475"/>
                  </a:cubicBezTo>
                  <a:cubicBezTo>
                    <a:pt x="707679" y="813107"/>
                    <a:pt x="841743" y="923055"/>
                    <a:pt x="1158383" y="1088571"/>
                  </a:cubicBezTo>
                  <a:cubicBezTo>
                    <a:pt x="1471098" y="1252029"/>
                    <a:pt x="1705308" y="1081370"/>
                    <a:pt x="2147888" y="1358433"/>
                  </a:cubicBezTo>
                  <a:cubicBezTo>
                    <a:pt x="2467356" y="1558429"/>
                    <a:pt x="2506456" y="1862067"/>
                    <a:pt x="3290907" y="2190575"/>
                  </a:cubicBezTo>
                  <a:lnTo>
                    <a:pt x="2921832" y="2190575"/>
                  </a:lnTo>
                  <a:cubicBezTo>
                    <a:pt x="2879760" y="2178774"/>
                    <a:pt x="2836393" y="2171620"/>
                    <a:pt x="2791959" y="2171620"/>
                  </a:cubicBezTo>
                  <a:cubicBezTo>
                    <a:pt x="2672658" y="2171620"/>
                    <a:pt x="2592924" y="2179783"/>
                    <a:pt x="2525935" y="2190575"/>
                  </a:cubicBezTo>
                  <a:lnTo>
                    <a:pt x="105861" y="2190575"/>
                  </a:lnTo>
                  <a:cubicBezTo>
                    <a:pt x="98536" y="2182345"/>
                    <a:pt x="90992" y="2173906"/>
                    <a:pt x="83163" y="2165210"/>
                  </a:cubicBezTo>
                  <a:cubicBezTo>
                    <a:pt x="49320" y="2127605"/>
                    <a:pt x="21993" y="2094963"/>
                    <a:pt x="0" y="2065750"/>
                  </a:cubicBezTo>
                  <a:lnTo>
                    <a:pt x="0" y="4349"/>
                  </a:lnTo>
                  <a:close/>
                </a:path>
              </a:pathLst>
            </a:custGeom>
            <a:solidFill>
              <a:schemeClr val="dk2"/>
            </a:solidFill>
            <a:ln>
              <a:noFill/>
            </a:ln>
            <a:effectLst>
              <a:outerShdw blurRad="57150" dist="19050" dir="155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1"/>
            <p:cNvSpPr/>
            <p:nvPr/>
          </p:nvSpPr>
          <p:spPr>
            <a:xfrm>
              <a:off x="2700360" y="3581280"/>
              <a:ext cx="2902896" cy="2034300"/>
            </a:xfrm>
            <a:custGeom>
              <a:avLst/>
              <a:gdLst/>
              <a:ahLst/>
              <a:cxnLst/>
              <a:rect l="l" t="t" r="r" b="b"/>
              <a:pathLst>
                <a:path w="2902896" h="2054848" extrusionOk="0">
                  <a:moveTo>
                    <a:pt x="0" y="2030636"/>
                  </a:moveTo>
                  <a:cubicBezTo>
                    <a:pt x="98346" y="1912307"/>
                    <a:pt x="187261" y="1784348"/>
                    <a:pt x="187261" y="1638929"/>
                  </a:cubicBezTo>
                  <a:cubicBezTo>
                    <a:pt x="187261" y="1462231"/>
                    <a:pt x="97974" y="1365286"/>
                    <a:pt x="0" y="1276103"/>
                  </a:cubicBezTo>
                  <a:lnTo>
                    <a:pt x="0" y="1144"/>
                  </a:lnTo>
                  <a:cubicBezTo>
                    <a:pt x="187052" y="-22507"/>
                    <a:pt x="215389" y="326318"/>
                    <a:pt x="395564" y="516542"/>
                  </a:cubicBezTo>
                  <a:cubicBezTo>
                    <a:pt x="638232" y="772735"/>
                    <a:pt x="911542" y="575730"/>
                    <a:pt x="1205351" y="758819"/>
                  </a:cubicBezTo>
                  <a:cubicBezTo>
                    <a:pt x="1504826" y="945433"/>
                    <a:pt x="1429693" y="1195169"/>
                    <a:pt x="1723292" y="1390899"/>
                  </a:cubicBezTo>
                  <a:cubicBezTo>
                    <a:pt x="2016890" y="1586628"/>
                    <a:pt x="2349380" y="1333329"/>
                    <a:pt x="2820734" y="1955817"/>
                  </a:cubicBezTo>
                  <a:cubicBezTo>
                    <a:pt x="2843089" y="1985335"/>
                    <a:pt x="2870988" y="2010509"/>
                    <a:pt x="2902896" y="2032341"/>
                  </a:cubicBezTo>
                  <a:lnTo>
                    <a:pt x="0" y="2032341"/>
                  </a:lnTo>
                  <a:lnTo>
                    <a:pt x="0" y="2030636"/>
                  </a:lnTo>
                  <a:close/>
                </a:path>
              </a:pathLst>
            </a:custGeom>
            <a:solidFill>
              <a:srgbClr val="0100A2">
                <a:alpha val="71880"/>
              </a:srgbClr>
            </a:solidFill>
            <a:ln>
              <a:noFill/>
            </a:ln>
            <a:effectLst>
              <a:outerShdw blurRad="57150" dist="19050" dir="155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1"/>
            <p:cNvSpPr/>
            <p:nvPr/>
          </p:nvSpPr>
          <p:spPr>
            <a:xfrm>
              <a:off x="2725560" y="4069440"/>
              <a:ext cx="2750915" cy="1529696"/>
            </a:xfrm>
            <a:custGeom>
              <a:avLst/>
              <a:gdLst/>
              <a:ahLst/>
              <a:cxnLst/>
              <a:rect l="l" t="t" r="r" b="b"/>
              <a:pathLst>
                <a:path w="2750915" h="1529696" extrusionOk="0">
                  <a:moveTo>
                    <a:pt x="0" y="0"/>
                  </a:moveTo>
                  <a:cubicBezTo>
                    <a:pt x="15954" y="27165"/>
                    <a:pt x="34719" y="53702"/>
                    <a:pt x="57341" y="78657"/>
                  </a:cubicBezTo>
                  <a:cubicBezTo>
                    <a:pt x="364036" y="416995"/>
                    <a:pt x="699268" y="282321"/>
                    <a:pt x="992867" y="478060"/>
                  </a:cubicBezTo>
                  <a:cubicBezTo>
                    <a:pt x="1286466" y="673789"/>
                    <a:pt x="1230344" y="805491"/>
                    <a:pt x="1726892" y="1158116"/>
                  </a:cubicBezTo>
                  <a:cubicBezTo>
                    <a:pt x="2014585" y="1362418"/>
                    <a:pt x="2352980" y="1132932"/>
                    <a:pt x="2727189" y="1507141"/>
                  </a:cubicBezTo>
                  <a:cubicBezTo>
                    <a:pt x="2735190" y="1515142"/>
                    <a:pt x="2743095" y="1522638"/>
                    <a:pt x="2750915" y="1529696"/>
                  </a:cubicBezTo>
                  <a:lnTo>
                    <a:pt x="0" y="1529696"/>
                  </a:lnTo>
                  <a:lnTo>
                    <a:pt x="0" y="0"/>
                  </a:lnTo>
                  <a:close/>
                </a:path>
              </a:pathLst>
            </a:custGeom>
            <a:solidFill>
              <a:srgbClr val="005ACD">
                <a:alpha val="51880"/>
              </a:srgbClr>
            </a:solidFill>
            <a:ln>
              <a:noFill/>
            </a:ln>
            <a:effectLst>
              <a:outerShdw blurRad="57150" dist="19050" dir="155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1"/>
            <p:cNvSpPr/>
            <p:nvPr/>
          </p:nvSpPr>
          <p:spPr>
            <a:xfrm>
              <a:off x="2743560" y="3759840"/>
              <a:ext cx="2500503" cy="1817808"/>
            </a:xfrm>
            <a:custGeom>
              <a:avLst/>
              <a:gdLst/>
              <a:ahLst/>
              <a:cxnLst/>
              <a:rect l="l" t="t" r="r" b="b"/>
              <a:pathLst>
                <a:path w="2500503" h="1817808" extrusionOk="0">
                  <a:moveTo>
                    <a:pt x="0" y="10"/>
                  </a:moveTo>
                  <a:cubicBezTo>
                    <a:pt x="127359" y="92602"/>
                    <a:pt x="245983" y="226762"/>
                    <a:pt x="339900" y="381362"/>
                  </a:cubicBezTo>
                  <a:cubicBezTo>
                    <a:pt x="523113" y="682952"/>
                    <a:pt x="514055" y="934041"/>
                    <a:pt x="807663" y="1129779"/>
                  </a:cubicBezTo>
                  <a:cubicBezTo>
                    <a:pt x="1101262" y="1325509"/>
                    <a:pt x="1514027" y="1031367"/>
                    <a:pt x="1935585" y="1367076"/>
                  </a:cubicBezTo>
                  <a:cubicBezTo>
                    <a:pt x="2146230" y="1534820"/>
                    <a:pt x="2209048" y="1755677"/>
                    <a:pt x="2500503" y="1817808"/>
                  </a:cubicBezTo>
                  <a:lnTo>
                    <a:pt x="0" y="1817808"/>
                  </a:lnTo>
                  <a:lnTo>
                    <a:pt x="0" y="0"/>
                  </a:lnTo>
                  <a:close/>
                </a:path>
              </a:pathLst>
            </a:custGeom>
            <a:solidFill>
              <a:srgbClr val="307DE0">
                <a:alpha val="58130"/>
              </a:srgbClr>
            </a:solidFill>
            <a:ln>
              <a:noFill/>
            </a:ln>
            <a:effectLst>
              <a:outerShdw blurRad="57150" dist="19050" dir="155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1"/>
            <p:cNvSpPr/>
            <p:nvPr/>
          </p:nvSpPr>
          <p:spPr>
            <a:xfrm>
              <a:off x="2743560" y="4101480"/>
              <a:ext cx="2122704" cy="1475097"/>
            </a:xfrm>
            <a:custGeom>
              <a:avLst/>
              <a:gdLst/>
              <a:ahLst/>
              <a:cxnLst/>
              <a:rect l="l" t="t" r="r" b="b"/>
              <a:pathLst>
                <a:path w="2122704" h="1482510" extrusionOk="0">
                  <a:moveTo>
                    <a:pt x="0" y="228"/>
                  </a:moveTo>
                  <a:cubicBezTo>
                    <a:pt x="173746" y="-6345"/>
                    <a:pt x="297837" y="130492"/>
                    <a:pt x="359845" y="272586"/>
                  </a:cubicBezTo>
                  <a:cubicBezTo>
                    <a:pt x="491642" y="574623"/>
                    <a:pt x="390068" y="760494"/>
                    <a:pt x="683685" y="956243"/>
                  </a:cubicBezTo>
                  <a:cubicBezTo>
                    <a:pt x="977284" y="1151972"/>
                    <a:pt x="1374534" y="898673"/>
                    <a:pt x="1640805" y="1064189"/>
                  </a:cubicBezTo>
                  <a:cubicBezTo>
                    <a:pt x="1815103" y="1172536"/>
                    <a:pt x="1870834" y="1392440"/>
                    <a:pt x="2122704" y="1476165"/>
                  </a:cubicBezTo>
                  <a:lnTo>
                    <a:pt x="0" y="1476165"/>
                  </a:lnTo>
                  <a:lnTo>
                    <a:pt x="0" y="237"/>
                  </a:lnTo>
                  <a:close/>
                </a:path>
              </a:pathLst>
            </a:custGeom>
            <a:solidFill>
              <a:srgbClr val="307DE0">
                <a:alpha val="58130"/>
              </a:srgbClr>
            </a:solidFill>
            <a:ln>
              <a:noFill/>
            </a:ln>
            <a:effectLst>
              <a:outerShdw blurRad="57150" dist="19050" dir="155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1"/>
            <p:cNvSpPr/>
            <p:nvPr/>
          </p:nvSpPr>
          <p:spPr>
            <a:xfrm>
              <a:off x="2743560" y="4284720"/>
              <a:ext cx="1563565" cy="1293340"/>
            </a:xfrm>
            <a:custGeom>
              <a:avLst/>
              <a:gdLst/>
              <a:ahLst/>
              <a:cxnLst/>
              <a:rect l="l" t="t" r="r" b="b"/>
              <a:pathLst>
                <a:path w="1579359" h="1296581" extrusionOk="0">
                  <a:moveTo>
                    <a:pt x="0" y="39354"/>
                  </a:moveTo>
                  <a:cubicBezTo>
                    <a:pt x="5115" y="49289"/>
                    <a:pt x="21165" y="-3870"/>
                    <a:pt x="31547" y="226"/>
                  </a:cubicBezTo>
                  <a:cubicBezTo>
                    <a:pt x="460134" y="169247"/>
                    <a:pt x="199101" y="691731"/>
                    <a:pt x="492709" y="883298"/>
                  </a:cubicBezTo>
                  <a:cubicBezTo>
                    <a:pt x="786308" y="1074846"/>
                    <a:pt x="1043902" y="868896"/>
                    <a:pt x="1341882" y="964289"/>
                  </a:cubicBezTo>
                  <a:cubicBezTo>
                    <a:pt x="1481214" y="1008894"/>
                    <a:pt x="1579359" y="1189650"/>
                    <a:pt x="1562938" y="1292711"/>
                  </a:cubicBezTo>
                  <a:lnTo>
                    <a:pt x="0" y="1292711"/>
                  </a:lnTo>
                  <a:lnTo>
                    <a:pt x="0" y="39354"/>
                  </a:lnTo>
                  <a:close/>
                </a:path>
              </a:pathLst>
            </a:custGeom>
            <a:solidFill>
              <a:srgbClr val="E7E7E7">
                <a:alpha val="28130"/>
              </a:srgbClr>
            </a:solidFill>
            <a:ln>
              <a:noFill/>
            </a:ln>
            <a:effectLst>
              <a:outerShdw blurRad="57150" dist="19050" dir="155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61"/>
          <p:cNvGrpSpPr/>
          <p:nvPr/>
        </p:nvGrpSpPr>
        <p:grpSpPr>
          <a:xfrm>
            <a:off x="5813811" y="-229857"/>
            <a:ext cx="3533125" cy="1426079"/>
            <a:chOff x="6275875" y="1270752"/>
            <a:chExt cx="3257237" cy="1314722"/>
          </a:xfrm>
        </p:grpSpPr>
        <p:sp>
          <p:nvSpPr>
            <p:cNvPr id="967" name="Google Shape;967;p61"/>
            <p:cNvSpPr/>
            <p:nvPr/>
          </p:nvSpPr>
          <p:spPr>
            <a:xfrm>
              <a:off x="6275875" y="1332350"/>
              <a:ext cx="3193228" cy="1253125"/>
            </a:xfrm>
            <a:custGeom>
              <a:avLst/>
              <a:gdLst/>
              <a:ahLst/>
              <a:cxnLst/>
              <a:rect l="l" t="t" r="r" b="b"/>
              <a:pathLst>
                <a:path w="3193228" h="1268987" extrusionOk="0">
                  <a:moveTo>
                    <a:pt x="0" y="198853"/>
                  </a:moveTo>
                  <a:cubicBezTo>
                    <a:pt x="23469" y="424205"/>
                    <a:pt x="199158" y="572424"/>
                    <a:pt x="395040" y="608714"/>
                  </a:cubicBezTo>
                  <a:cubicBezTo>
                    <a:pt x="620154" y="650424"/>
                    <a:pt x="894159" y="428063"/>
                    <a:pt x="1107977" y="508178"/>
                  </a:cubicBezTo>
                  <a:cubicBezTo>
                    <a:pt x="1423873" y="646528"/>
                    <a:pt x="1657341" y="1268987"/>
                    <a:pt x="2037283" y="1150315"/>
                  </a:cubicBezTo>
                  <a:cubicBezTo>
                    <a:pt x="2098748" y="1131122"/>
                    <a:pt x="2158642" y="1086098"/>
                    <a:pt x="2205809" y="1042264"/>
                  </a:cubicBezTo>
                  <a:cubicBezTo>
                    <a:pt x="2559272" y="713823"/>
                    <a:pt x="2807303" y="750218"/>
                    <a:pt x="3181579" y="1088384"/>
                  </a:cubicBezTo>
                  <a:lnTo>
                    <a:pt x="3193228" y="0"/>
                  </a:lnTo>
                  <a:lnTo>
                    <a:pt x="667" y="82201"/>
                  </a:lnTo>
                  <a:lnTo>
                    <a:pt x="0" y="198853"/>
                  </a:lnTo>
                  <a:close/>
                </a:path>
              </a:pathLst>
            </a:custGeom>
            <a:solidFill>
              <a:schemeClr val="dk2"/>
            </a:solidFill>
            <a:ln>
              <a:noFill/>
            </a:ln>
            <a:effectLst>
              <a:outerShdw blurRad="57150" dist="19050" dir="67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1"/>
            <p:cNvSpPr/>
            <p:nvPr/>
          </p:nvSpPr>
          <p:spPr>
            <a:xfrm>
              <a:off x="6299275" y="1332350"/>
              <a:ext cx="3212983" cy="1019405"/>
            </a:xfrm>
            <a:custGeom>
              <a:avLst/>
              <a:gdLst/>
              <a:ahLst/>
              <a:cxnLst/>
              <a:rect l="l" t="t" r="r" b="b"/>
              <a:pathLst>
                <a:path w="3104331" h="1034929" extrusionOk="0">
                  <a:moveTo>
                    <a:pt x="0" y="170526"/>
                  </a:moveTo>
                  <a:cubicBezTo>
                    <a:pt x="22536" y="402422"/>
                    <a:pt x="179299" y="581235"/>
                    <a:pt x="369284" y="601828"/>
                  </a:cubicBezTo>
                  <a:cubicBezTo>
                    <a:pt x="587616" y="625488"/>
                    <a:pt x="853183" y="426006"/>
                    <a:pt x="1060523" y="490528"/>
                  </a:cubicBezTo>
                  <a:cubicBezTo>
                    <a:pt x="1316384" y="570148"/>
                    <a:pt x="1439970" y="953272"/>
                    <a:pt x="1703118" y="1010593"/>
                  </a:cubicBezTo>
                  <a:cubicBezTo>
                    <a:pt x="1814836" y="1034929"/>
                    <a:pt x="1934633" y="1001192"/>
                    <a:pt x="2042084" y="953414"/>
                  </a:cubicBezTo>
                  <a:cubicBezTo>
                    <a:pt x="2149535" y="905637"/>
                    <a:pt x="2284419" y="832333"/>
                    <a:pt x="2395547" y="794595"/>
                  </a:cubicBezTo>
                  <a:cubicBezTo>
                    <a:pt x="2643759" y="710298"/>
                    <a:pt x="2867206" y="822512"/>
                    <a:pt x="3054172" y="987162"/>
                  </a:cubicBezTo>
                  <a:lnTo>
                    <a:pt x="3104331" y="0"/>
                  </a:lnTo>
                  <a:lnTo>
                    <a:pt x="3286" y="81182"/>
                  </a:lnTo>
                  <a:lnTo>
                    <a:pt x="0" y="170526"/>
                  </a:lnTo>
                  <a:close/>
                </a:path>
              </a:pathLst>
            </a:custGeom>
            <a:solidFill>
              <a:srgbClr val="0100A2">
                <a:alpha val="66880"/>
              </a:srgbClr>
            </a:solidFill>
            <a:ln>
              <a:noFill/>
            </a:ln>
            <a:effectLst>
              <a:outerShdw blurRad="57150" dist="19050" dir="67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1"/>
            <p:cNvSpPr/>
            <p:nvPr/>
          </p:nvSpPr>
          <p:spPr>
            <a:xfrm rot="120272">
              <a:off x="6478901" y="1323426"/>
              <a:ext cx="3028298" cy="911076"/>
            </a:xfrm>
            <a:custGeom>
              <a:avLst/>
              <a:gdLst/>
              <a:ahLst/>
              <a:cxnLst/>
              <a:rect l="l" t="t" r="r" b="b"/>
              <a:pathLst>
                <a:path w="3026445" h="926716" extrusionOk="0">
                  <a:moveTo>
                    <a:pt x="0" y="142380"/>
                  </a:moveTo>
                  <a:cubicBezTo>
                    <a:pt x="30508" y="339071"/>
                    <a:pt x="158048" y="446103"/>
                    <a:pt x="307495" y="477069"/>
                  </a:cubicBezTo>
                  <a:cubicBezTo>
                    <a:pt x="485870" y="514026"/>
                    <a:pt x="732272" y="373923"/>
                    <a:pt x="865537" y="366474"/>
                  </a:cubicBezTo>
                  <a:cubicBezTo>
                    <a:pt x="938203" y="362331"/>
                    <a:pt x="1007745" y="369703"/>
                    <a:pt x="1073534" y="398945"/>
                  </a:cubicBezTo>
                  <a:cubicBezTo>
                    <a:pt x="1144248" y="430301"/>
                    <a:pt x="1201960" y="484118"/>
                    <a:pt x="1254661" y="544963"/>
                  </a:cubicBezTo>
                  <a:cubicBezTo>
                    <a:pt x="1354741" y="660654"/>
                    <a:pt x="1439733" y="803834"/>
                    <a:pt x="1567996" y="871452"/>
                  </a:cubicBezTo>
                  <a:cubicBezTo>
                    <a:pt x="1591590" y="883891"/>
                    <a:pt x="1616545" y="893702"/>
                    <a:pt x="1643100" y="900370"/>
                  </a:cubicBezTo>
                  <a:cubicBezTo>
                    <a:pt x="1747904" y="926716"/>
                    <a:pt x="1861032" y="898008"/>
                    <a:pt x="1963702" y="853916"/>
                  </a:cubicBezTo>
                  <a:cubicBezTo>
                    <a:pt x="2070002" y="808263"/>
                    <a:pt x="2170643" y="745750"/>
                    <a:pt x="2277951" y="702497"/>
                  </a:cubicBezTo>
                  <a:cubicBezTo>
                    <a:pt x="2285171" y="699592"/>
                    <a:pt x="2292410" y="696782"/>
                    <a:pt x="2299668" y="694068"/>
                  </a:cubicBezTo>
                  <a:cubicBezTo>
                    <a:pt x="2444106" y="640204"/>
                    <a:pt x="2597353" y="626069"/>
                    <a:pt x="2737656" y="647243"/>
                  </a:cubicBezTo>
                  <a:cubicBezTo>
                    <a:pt x="2781109" y="653796"/>
                    <a:pt x="2823629" y="663645"/>
                    <a:pt x="2864929" y="681057"/>
                  </a:cubicBezTo>
                  <a:cubicBezTo>
                    <a:pt x="2906154" y="698430"/>
                    <a:pt x="2946463" y="724348"/>
                    <a:pt x="2977353" y="759247"/>
                  </a:cubicBezTo>
                  <a:lnTo>
                    <a:pt x="3026445" y="0"/>
                  </a:lnTo>
                  <a:lnTo>
                    <a:pt x="19" y="142389"/>
                  </a:lnTo>
                  <a:close/>
                </a:path>
              </a:pathLst>
            </a:custGeom>
            <a:solidFill>
              <a:srgbClr val="005ACD">
                <a:alpha val="51880"/>
              </a:srgbClr>
            </a:solidFill>
            <a:ln>
              <a:noFill/>
            </a:ln>
            <a:effectLst>
              <a:outerShdw blurRad="57150" dist="19050" dir="67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1"/>
            <p:cNvSpPr/>
            <p:nvPr/>
          </p:nvSpPr>
          <p:spPr>
            <a:xfrm rot="58688">
              <a:off x="6626773" y="1324994"/>
              <a:ext cx="2899523" cy="813260"/>
            </a:xfrm>
            <a:custGeom>
              <a:avLst/>
              <a:gdLst/>
              <a:ahLst/>
              <a:cxnLst/>
              <a:rect l="l" t="t" r="r" b="b"/>
              <a:pathLst>
                <a:path w="2828391" h="803100" extrusionOk="0">
                  <a:moveTo>
                    <a:pt x="825" y="111119"/>
                  </a:moveTo>
                  <a:cubicBezTo>
                    <a:pt x="-14958" y="276139"/>
                    <a:pt x="199059" y="396688"/>
                    <a:pt x="364527" y="388553"/>
                  </a:cubicBezTo>
                  <a:cubicBezTo>
                    <a:pt x="547740" y="393335"/>
                    <a:pt x="941342" y="147361"/>
                    <a:pt x="1156378" y="419395"/>
                  </a:cubicBezTo>
                  <a:cubicBezTo>
                    <a:pt x="1245475" y="531028"/>
                    <a:pt x="1317799" y="685800"/>
                    <a:pt x="1437909" y="749722"/>
                  </a:cubicBezTo>
                  <a:cubicBezTo>
                    <a:pt x="1459883" y="761419"/>
                    <a:pt x="1483010" y="770668"/>
                    <a:pt x="1507375" y="777202"/>
                  </a:cubicBezTo>
                  <a:cubicBezTo>
                    <a:pt x="1603882" y="803100"/>
                    <a:pt x="1694341" y="788613"/>
                    <a:pt x="1792658" y="740321"/>
                  </a:cubicBezTo>
                  <a:cubicBezTo>
                    <a:pt x="1892347" y="691353"/>
                    <a:pt x="2284796" y="406546"/>
                    <a:pt x="2530407" y="421777"/>
                  </a:cubicBezTo>
                  <a:cubicBezTo>
                    <a:pt x="2627934" y="427825"/>
                    <a:pt x="2757369" y="511140"/>
                    <a:pt x="2784192" y="547649"/>
                  </a:cubicBezTo>
                  <a:lnTo>
                    <a:pt x="2813433" y="0"/>
                  </a:lnTo>
                  <a:lnTo>
                    <a:pt x="825" y="111109"/>
                  </a:lnTo>
                  <a:close/>
                </a:path>
              </a:pathLst>
            </a:custGeom>
            <a:solidFill>
              <a:srgbClr val="005ACD">
                <a:alpha val="51880"/>
              </a:srgbClr>
            </a:solidFill>
            <a:ln>
              <a:noFill/>
            </a:ln>
            <a:effectLst>
              <a:outerShdw blurRad="57150" dist="19050" dir="67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1"/>
            <p:cNvSpPr/>
            <p:nvPr/>
          </p:nvSpPr>
          <p:spPr>
            <a:xfrm rot="-55443">
              <a:off x="6683668" y="1385823"/>
              <a:ext cx="2824097" cy="520191"/>
            </a:xfrm>
            <a:custGeom>
              <a:avLst/>
              <a:gdLst/>
              <a:ahLst/>
              <a:cxnLst/>
              <a:rect l="l" t="t" r="r" b="b"/>
              <a:pathLst>
                <a:path w="2602516" h="537601" extrusionOk="0">
                  <a:moveTo>
                    <a:pt x="9" y="0"/>
                  </a:moveTo>
                  <a:cubicBezTo>
                    <a:pt x="122425" y="230143"/>
                    <a:pt x="422748" y="155258"/>
                    <a:pt x="470716" y="145056"/>
                  </a:cubicBezTo>
                  <a:cubicBezTo>
                    <a:pt x="577148" y="122425"/>
                    <a:pt x="963711" y="3877"/>
                    <a:pt x="1147324" y="241325"/>
                  </a:cubicBezTo>
                  <a:cubicBezTo>
                    <a:pt x="1214695" y="328441"/>
                    <a:pt x="1278617" y="433502"/>
                    <a:pt x="1380077" y="484584"/>
                  </a:cubicBezTo>
                  <a:cubicBezTo>
                    <a:pt x="1485386" y="537601"/>
                    <a:pt x="1615411" y="528990"/>
                    <a:pt x="1725587" y="479469"/>
                  </a:cubicBezTo>
                  <a:cubicBezTo>
                    <a:pt x="1815722" y="438960"/>
                    <a:pt x="2232088" y="136160"/>
                    <a:pt x="2474109" y="181661"/>
                  </a:cubicBezTo>
                  <a:cubicBezTo>
                    <a:pt x="2512037" y="188795"/>
                    <a:pt x="2580999" y="225638"/>
                    <a:pt x="2602516" y="256375"/>
                  </a:cubicBezTo>
                  <a:lnTo>
                    <a:pt x="2600211" y="2810"/>
                  </a:lnTo>
                  <a:lnTo>
                    <a:pt x="0" y="0"/>
                  </a:lnTo>
                  <a:close/>
                </a:path>
              </a:pathLst>
            </a:custGeom>
            <a:solidFill>
              <a:srgbClr val="307DE0">
                <a:alpha val="58130"/>
              </a:srgbClr>
            </a:solidFill>
            <a:ln>
              <a:noFill/>
            </a:ln>
            <a:effectLst>
              <a:outerShdw blurRad="57150" dist="19050" dir="67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1"/>
            <p:cNvSpPr/>
            <p:nvPr/>
          </p:nvSpPr>
          <p:spPr>
            <a:xfrm rot="71942">
              <a:off x="6950960" y="1322970"/>
              <a:ext cx="2550982" cy="555667"/>
            </a:xfrm>
            <a:custGeom>
              <a:avLst/>
              <a:gdLst/>
              <a:ahLst/>
              <a:cxnLst/>
              <a:rect l="l" t="t" r="r" b="b"/>
              <a:pathLst>
                <a:path w="2372487" h="667360" extrusionOk="0">
                  <a:moveTo>
                    <a:pt x="369913" y="215541"/>
                  </a:moveTo>
                  <a:cubicBezTo>
                    <a:pt x="485642" y="191367"/>
                    <a:pt x="624849" y="168069"/>
                    <a:pt x="739826" y="177737"/>
                  </a:cubicBezTo>
                  <a:cubicBezTo>
                    <a:pt x="838486" y="186033"/>
                    <a:pt x="892416" y="209626"/>
                    <a:pt x="988066" y="305038"/>
                  </a:cubicBezTo>
                  <a:cubicBezTo>
                    <a:pt x="1050408" y="367227"/>
                    <a:pt x="1218752" y="667360"/>
                    <a:pt x="1526219" y="510264"/>
                  </a:cubicBezTo>
                  <a:cubicBezTo>
                    <a:pt x="1622450" y="461096"/>
                    <a:pt x="1740923" y="349167"/>
                    <a:pt x="1829600" y="305191"/>
                  </a:cubicBezTo>
                  <a:cubicBezTo>
                    <a:pt x="2158422" y="142113"/>
                    <a:pt x="2351780" y="251860"/>
                    <a:pt x="2370316" y="274291"/>
                  </a:cubicBezTo>
                  <a:lnTo>
                    <a:pt x="2372487" y="0"/>
                  </a:lnTo>
                  <a:lnTo>
                    <a:pt x="0" y="127130"/>
                  </a:lnTo>
                  <a:cubicBezTo>
                    <a:pt x="0" y="127130"/>
                    <a:pt x="67351" y="289455"/>
                    <a:pt x="369913" y="215551"/>
                  </a:cubicBezTo>
                  <a:close/>
                </a:path>
              </a:pathLst>
            </a:custGeom>
            <a:solidFill>
              <a:srgbClr val="E7E7E7">
                <a:alpha val="28130"/>
              </a:srgbClr>
            </a:solidFill>
            <a:ln>
              <a:noFill/>
            </a:ln>
            <a:effectLst>
              <a:outerShdw blurRad="57150" dist="19050" dir="67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 name="Google Shape;973;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974" name="Google Shape;974;p61"/>
          <p:cNvPicPr preferRelativeResize="0"/>
          <p:nvPr/>
        </p:nvPicPr>
        <p:blipFill>
          <a:blip r:embed="rId3">
            <a:alphaModFix/>
          </a:blip>
          <a:stretch>
            <a:fillRect/>
          </a:stretch>
        </p:blipFill>
        <p:spPr>
          <a:xfrm>
            <a:off x="1836975" y="1132722"/>
            <a:ext cx="5470041" cy="1693687"/>
          </a:xfrm>
          <a:prstGeom prst="rect">
            <a:avLst/>
          </a:prstGeom>
          <a:noFill/>
          <a:ln>
            <a:noFill/>
          </a:ln>
        </p:spPr>
      </p:pic>
      <p:pic>
        <p:nvPicPr>
          <p:cNvPr id="975" name="Google Shape;975;p61"/>
          <p:cNvPicPr preferRelativeResize="0"/>
          <p:nvPr/>
        </p:nvPicPr>
        <p:blipFill>
          <a:blip r:embed="rId4">
            <a:alphaModFix/>
          </a:blip>
          <a:stretch>
            <a:fillRect/>
          </a:stretch>
        </p:blipFill>
        <p:spPr>
          <a:xfrm>
            <a:off x="1836975" y="2936325"/>
            <a:ext cx="5470051" cy="1654986"/>
          </a:xfrm>
          <a:prstGeom prst="rect">
            <a:avLst/>
          </a:prstGeom>
          <a:noFill/>
          <a:ln>
            <a:noFill/>
          </a:ln>
        </p:spPr>
      </p:pic>
      <p:sp>
        <p:nvSpPr>
          <p:cNvPr id="958" name="Google Shape;958;p61"/>
          <p:cNvSpPr txBox="1">
            <a:spLocks noGrp="1"/>
          </p:cNvSpPr>
          <p:nvPr>
            <p:ph type="title"/>
          </p:nvPr>
        </p:nvSpPr>
        <p:spPr>
          <a:xfrm>
            <a:off x="724275" y="463300"/>
            <a:ext cx="7695600" cy="5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2800"/>
              <a:t>Grilles de noyau et paramètre de lissage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49"/>
          <p:cNvSpPr txBox="1">
            <a:spLocks noGrp="1"/>
          </p:cNvSpPr>
          <p:nvPr>
            <p:ph type="title"/>
          </p:nvPr>
        </p:nvSpPr>
        <p:spPr>
          <a:xfrm>
            <a:off x="724200" y="55100"/>
            <a:ext cx="7695600" cy="5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Les résultats la méthode 1</a:t>
            </a:r>
            <a:endParaRPr/>
          </a:p>
        </p:txBody>
      </p:sp>
      <p:sp>
        <p:nvSpPr>
          <p:cNvPr id="745" name="Google Shape;745;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grpSp>
        <p:nvGrpSpPr>
          <p:cNvPr id="746" name="Google Shape;746;p49"/>
          <p:cNvGrpSpPr/>
          <p:nvPr/>
        </p:nvGrpSpPr>
        <p:grpSpPr>
          <a:xfrm>
            <a:off x="131201" y="1559775"/>
            <a:ext cx="8881584" cy="2540638"/>
            <a:chOff x="69939" y="1243625"/>
            <a:chExt cx="8881584" cy="2540638"/>
          </a:xfrm>
        </p:grpSpPr>
        <p:pic>
          <p:nvPicPr>
            <p:cNvPr id="747" name="Google Shape;747;p49"/>
            <p:cNvPicPr preferRelativeResize="0"/>
            <p:nvPr/>
          </p:nvPicPr>
          <p:blipFill>
            <a:blip r:embed="rId3">
              <a:alphaModFix/>
            </a:blip>
            <a:stretch>
              <a:fillRect/>
            </a:stretch>
          </p:blipFill>
          <p:spPr>
            <a:xfrm>
              <a:off x="69939" y="1243625"/>
              <a:ext cx="4382375" cy="2540638"/>
            </a:xfrm>
            <a:prstGeom prst="rect">
              <a:avLst/>
            </a:prstGeom>
            <a:noFill/>
            <a:ln>
              <a:noFill/>
            </a:ln>
          </p:spPr>
        </p:pic>
        <p:pic>
          <p:nvPicPr>
            <p:cNvPr id="748" name="Google Shape;748;p49"/>
            <p:cNvPicPr preferRelativeResize="0"/>
            <p:nvPr/>
          </p:nvPicPr>
          <p:blipFill rotWithShape="1">
            <a:blip r:embed="rId4">
              <a:alphaModFix/>
            </a:blip>
            <a:srcRect t="2334"/>
            <a:stretch/>
          </p:blipFill>
          <p:spPr>
            <a:xfrm>
              <a:off x="4572000" y="1251912"/>
              <a:ext cx="4379523" cy="2524099"/>
            </a:xfrm>
            <a:prstGeom prst="rect">
              <a:avLst/>
            </a:prstGeom>
            <a:noFill/>
            <a:ln>
              <a:noFill/>
            </a:ln>
          </p:spPr>
        </p:pic>
      </p:grpSp>
      <p:sp>
        <p:nvSpPr>
          <p:cNvPr id="749" name="Google Shape;749;p49"/>
          <p:cNvSpPr txBox="1"/>
          <p:nvPr/>
        </p:nvSpPr>
        <p:spPr>
          <a:xfrm>
            <a:off x="131199" y="1135225"/>
            <a:ext cx="4370700" cy="35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dk1"/>
                </a:solidFill>
                <a:latin typeface="Gotu"/>
                <a:ea typeface="Gotu"/>
                <a:cs typeface="Gotu"/>
                <a:sym typeface="Gotu"/>
              </a:rPr>
              <a:t>A partir de WS, SWH (cas témoin)</a:t>
            </a:r>
            <a:endParaRPr sz="1900" b="1">
              <a:solidFill>
                <a:schemeClr val="dk1"/>
              </a:solidFill>
              <a:latin typeface="Gotu"/>
              <a:ea typeface="Gotu"/>
              <a:cs typeface="Gotu"/>
              <a:sym typeface="Gotu"/>
            </a:endParaRPr>
          </a:p>
        </p:txBody>
      </p:sp>
      <p:sp>
        <p:nvSpPr>
          <p:cNvPr id="750" name="Google Shape;750;p49"/>
          <p:cNvSpPr txBox="1"/>
          <p:nvPr/>
        </p:nvSpPr>
        <p:spPr>
          <a:xfrm>
            <a:off x="4642074" y="1135225"/>
            <a:ext cx="4370700" cy="35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dk1"/>
                </a:solidFill>
                <a:latin typeface="Gotu"/>
                <a:ea typeface="Gotu"/>
                <a:cs typeface="Gotu"/>
                <a:sym typeface="Gotu"/>
              </a:rPr>
              <a:t>A partir de PC1, PC2 (cas test)</a:t>
            </a:r>
            <a:endParaRPr sz="1900" b="1">
              <a:solidFill>
                <a:schemeClr val="dk1"/>
              </a:solidFill>
              <a:latin typeface="Gotu"/>
              <a:ea typeface="Gotu"/>
              <a:cs typeface="Gotu"/>
              <a:sym typeface="Gotu"/>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3"/>
          <p:cNvSpPr txBox="1">
            <a:spLocks noGrp="1"/>
          </p:cNvSpPr>
          <p:nvPr>
            <p:ph type="title"/>
          </p:nvPr>
        </p:nvSpPr>
        <p:spPr>
          <a:xfrm>
            <a:off x="724275" y="463300"/>
            <a:ext cx="7695600" cy="5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Sommaire</a:t>
            </a:r>
            <a:endParaRPr/>
          </a:p>
        </p:txBody>
      </p:sp>
      <p:sp>
        <p:nvSpPr>
          <p:cNvPr id="457" name="Google Shape;457;p33"/>
          <p:cNvSpPr txBox="1">
            <a:spLocks noGrp="1"/>
          </p:cNvSpPr>
          <p:nvPr>
            <p:ph type="subTitle" idx="1"/>
          </p:nvPr>
        </p:nvSpPr>
        <p:spPr>
          <a:xfrm>
            <a:off x="1920288" y="2163188"/>
            <a:ext cx="2651700" cy="47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458" name="Google Shape;458;p33"/>
          <p:cNvSpPr txBox="1">
            <a:spLocks noGrp="1"/>
          </p:cNvSpPr>
          <p:nvPr>
            <p:ph type="title" idx="2"/>
          </p:nvPr>
        </p:nvSpPr>
        <p:spPr>
          <a:xfrm>
            <a:off x="2687525" y="1597913"/>
            <a:ext cx="1104900" cy="55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459" name="Google Shape;459;p33"/>
          <p:cNvSpPr txBox="1">
            <a:spLocks noGrp="1"/>
          </p:cNvSpPr>
          <p:nvPr>
            <p:ph type="title" idx="3"/>
          </p:nvPr>
        </p:nvSpPr>
        <p:spPr>
          <a:xfrm>
            <a:off x="2687525" y="3217100"/>
            <a:ext cx="1104900" cy="55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460" name="Google Shape;460;p33"/>
          <p:cNvSpPr txBox="1">
            <a:spLocks noGrp="1"/>
          </p:cNvSpPr>
          <p:nvPr>
            <p:ph type="subTitle" idx="4"/>
          </p:nvPr>
        </p:nvSpPr>
        <p:spPr>
          <a:xfrm>
            <a:off x="2268425" y="3782450"/>
            <a:ext cx="1881900" cy="47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Modélisation et résultats</a:t>
            </a:r>
            <a:endParaRPr/>
          </a:p>
          <a:p>
            <a:pPr marL="0" lvl="0" indent="0" algn="ctr" rtl="0">
              <a:spcBef>
                <a:spcPts val="0"/>
              </a:spcBef>
              <a:spcAft>
                <a:spcPts val="0"/>
              </a:spcAft>
              <a:buNone/>
            </a:pPr>
            <a:endParaRPr/>
          </a:p>
        </p:txBody>
      </p:sp>
      <p:sp>
        <p:nvSpPr>
          <p:cNvPr id="461" name="Google Shape;461;p33"/>
          <p:cNvSpPr txBox="1">
            <a:spLocks noGrp="1"/>
          </p:cNvSpPr>
          <p:nvPr>
            <p:ph type="title" idx="5"/>
          </p:nvPr>
        </p:nvSpPr>
        <p:spPr>
          <a:xfrm>
            <a:off x="5339225" y="1597913"/>
            <a:ext cx="1104900" cy="55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462" name="Google Shape;462;p33"/>
          <p:cNvSpPr txBox="1">
            <a:spLocks noGrp="1"/>
          </p:cNvSpPr>
          <p:nvPr>
            <p:ph type="subTitle" idx="6"/>
          </p:nvPr>
        </p:nvSpPr>
        <p:spPr>
          <a:xfrm>
            <a:off x="4571988" y="2163188"/>
            <a:ext cx="2651700" cy="47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Formulation du problème</a:t>
            </a:r>
            <a:endParaRPr/>
          </a:p>
        </p:txBody>
      </p:sp>
      <p:sp>
        <p:nvSpPr>
          <p:cNvPr id="463" name="Google Shape;463;p33"/>
          <p:cNvSpPr txBox="1">
            <a:spLocks noGrp="1"/>
          </p:cNvSpPr>
          <p:nvPr>
            <p:ph type="title" idx="7"/>
          </p:nvPr>
        </p:nvSpPr>
        <p:spPr>
          <a:xfrm>
            <a:off x="5339225" y="3217100"/>
            <a:ext cx="1104900" cy="55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464" name="Google Shape;464;p33"/>
          <p:cNvSpPr txBox="1">
            <a:spLocks noGrp="1"/>
          </p:cNvSpPr>
          <p:nvPr>
            <p:ph type="subTitle" idx="8"/>
          </p:nvPr>
        </p:nvSpPr>
        <p:spPr>
          <a:xfrm>
            <a:off x="4571988" y="3782450"/>
            <a:ext cx="2651700" cy="47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 et perspectives</a:t>
            </a:r>
            <a:endParaRPr/>
          </a:p>
        </p:txBody>
      </p:sp>
      <p:sp>
        <p:nvSpPr>
          <p:cNvPr id="465" name="Google Shape;465;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50"/>
          <p:cNvSpPr txBox="1">
            <a:spLocks noGrp="1"/>
          </p:cNvSpPr>
          <p:nvPr>
            <p:ph type="title"/>
          </p:nvPr>
        </p:nvSpPr>
        <p:spPr>
          <a:xfrm>
            <a:off x="724200" y="55100"/>
            <a:ext cx="7695600" cy="5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Evaluation de la solution obtenue par ACP</a:t>
            </a:r>
            <a:endParaRPr sz="2400"/>
          </a:p>
        </p:txBody>
      </p:sp>
      <p:sp>
        <p:nvSpPr>
          <p:cNvPr id="756" name="Google Shape;756;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757" name="Google Shape;757;p50"/>
          <p:cNvPicPr preferRelativeResize="0"/>
          <p:nvPr/>
        </p:nvPicPr>
        <p:blipFill>
          <a:blip r:embed="rId3">
            <a:alphaModFix/>
          </a:blip>
          <a:stretch>
            <a:fillRect/>
          </a:stretch>
        </p:blipFill>
        <p:spPr>
          <a:xfrm>
            <a:off x="152400" y="918213"/>
            <a:ext cx="8839201" cy="299333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51"/>
          <p:cNvSpPr txBox="1">
            <a:spLocks noGrp="1"/>
          </p:cNvSpPr>
          <p:nvPr>
            <p:ph type="title"/>
          </p:nvPr>
        </p:nvSpPr>
        <p:spPr>
          <a:xfrm>
            <a:off x="102975" y="636725"/>
            <a:ext cx="7695600" cy="5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Approche 2 : Réseau de neurones</a:t>
            </a:r>
            <a:endParaRPr/>
          </a:p>
        </p:txBody>
      </p:sp>
      <p:grpSp>
        <p:nvGrpSpPr>
          <p:cNvPr id="763" name="Google Shape;763;p51"/>
          <p:cNvGrpSpPr/>
          <p:nvPr/>
        </p:nvGrpSpPr>
        <p:grpSpPr>
          <a:xfrm>
            <a:off x="-123793" y="3194709"/>
            <a:ext cx="3005811" cy="2035166"/>
            <a:chOff x="2700360" y="3408480"/>
            <a:chExt cx="3308907" cy="2207100"/>
          </a:xfrm>
        </p:grpSpPr>
        <p:sp>
          <p:nvSpPr>
            <p:cNvPr id="764" name="Google Shape;764;p51"/>
            <p:cNvSpPr/>
            <p:nvPr/>
          </p:nvSpPr>
          <p:spPr>
            <a:xfrm>
              <a:off x="2718360" y="3408480"/>
              <a:ext cx="3290907" cy="2191984"/>
            </a:xfrm>
            <a:custGeom>
              <a:avLst/>
              <a:gdLst/>
              <a:ahLst/>
              <a:cxnLst/>
              <a:rect l="l" t="t" r="r" b="b"/>
              <a:pathLst>
                <a:path w="3290907" h="2225364" extrusionOk="0">
                  <a:moveTo>
                    <a:pt x="10" y="4359"/>
                  </a:moveTo>
                  <a:cubicBezTo>
                    <a:pt x="246707" y="-34789"/>
                    <a:pt x="488794" y="195068"/>
                    <a:pt x="589874" y="480475"/>
                  </a:cubicBezTo>
                  <a:cubicBezTo>
                    <a:pt x="707679" y="813107"/>
                    <a:pt x="841743" y="923055"/>
                    <a:pt x="1158383" y="1088571"/>
                  </a:cubicBezTo>
                  <a:cubicBezTo>
                    <a:pt x="1471098" y="1252029"/>
                    <a:pt x="1705308" y="1081370"/>
                    <a:pt x="2147888" y="1358433"/>
                  </a:cubicBezTo>
                  <a:cubicBezTo>
                    <a:pt x="2467356" y="1558429"/>
                    <a:pt x="2506456" y="1862067"/>
                    <a:pt x="3290907" y="2190575"/>
                  </a:cubicBezTo>
                  <a:lnTo>
                    <a:pt x="2921832" y="2190575"/>
                  </a:lnTo>
                  <a:cubicBezTo>
                    <a:pt x="2879760" y="2178774"/>
                    <a:pt x="2836393" y="2171620"/>
                    <a:pt x="2791959" y="2171620"/>
                  </a:cubicBezTo>
                  <a:cubicBezTo>
                    <a:pt x="2672658" y="2171620"/>
                    <a:pt x="2592924" y="2179783"/>
                    <a:pt x="2525935" y="2190575"/>
                  </a:cubicBezTo>
                  <a:lnTo>
                    <a:pt x="105861" y="2190575"/>
                  </a:lnTo>
                  <a:cubicBezTo>
                    <a:pt x="98536" y="2182345"/>
                    <a:pt x="90992" y="2173906"/>
                    <a:pt x="83163" y="2165210"/>
                  </a:cubicBezTo>
                  <a:cubicBezTo>
                    <a:pt x="49320" y="2127605"/>
                    <a:pt x="21993" y="2094963"/>
                    <a:pt x="0" y="2065750"/>
                  </a:cubicBezTo>
                  <a:lnTo>
                    <a:pt x="0" y="4349"/>
                  </a:lnTo>
                  <a:close/>
                </a:path>
              </a:pathLst>
            </a:custGeom>
            <a:solidFill>
              <a:schemeClr val="dk2"/>
            </a:solidFill>
            <a:ln>
              <a:noFill/>
            </a:ln>
            <a:effectLst>
              <a:outerShdw blurRad="57150" dist="19050" dir="155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p:nvPr/>
          </p:nvSpPr>
          <p:spPr>
            <a:xfrm>
              <a:off x="2700360" y="3581280"/>
              <a:ext cx="2902896" cy="2034300"/>
            </a:xfrm>
            <a:custGeom>
              <a:avLst/>
              <a:gdLst/>
              <a:ahLst/>
              <a:cxnLst/>
              <a:rect l="l" t="t" r="r" b="b"/>
              <a:pathLst>
                <a:path w="2902896" h="2054848" extrusionOk="0">
                  <a:moveTo>
                    <a:pt x="0" y="2030636"/>
                  </a:moveTo>
                  <a:cubicBezTo>
                    <a:pt x="98346" y="1912307"/>
                    <a:pt x="187261" y="1784348"/>
                    <a:pt x="187261" y="1638929"/>
                  </a:cubicBezTo>
                  <a:cubicBezTo>
                    <a:pt x="187261" y="1462231"/>
                    <a:pt x="97974" y="1365286"/>
                    <a:pt x="0" y="1276103"/>
                  </a:cubicBezTo>
                  <a:lnTo>
                    <a:pt x="0" y="1144"/>
                  </a:lnTo>
                  <a:cubicBezTo>
                    <a:pt x="187052" y="-22507"/>
                    <a:pt x="215389" y="326318"/>
                    <a:pt x="395564" y="516542"/>
                  </a:cubicBezTo>
                  <a:cubicBezTo>
                    <a:pt x="638232" y="772735"/>
                    <a:pt x="911542" y="575730"/>
                    <a:pt x="1205351" y="758819"/>
                  </a:cubicBezTo>
                  <a:cubicBezTo>
                    <a:pt x="1504826" y="945433"/>
                    <a:pt x="1429693" y="1195169"/>
                    <a:pt x="1723292" y="1390899"/>
                  </a:cubicBezTo>
                  <a:cubicBezTo>
                    <a:pt x="2016890" y="1586628"/>
                    <a:pt x="2349380" y="1333329"/>
                    <a:pt x="2820734" y="1955817"/>
                  </a:cubicBezTo>
                  <a:cubicBezTo>
                    <a:pt x="2843089" y="1985335"/>
                    <a:pt x="2870988" y="2010509"/>
                    <a:pt x="2902896" y="2032341"/>
                  </a:cubicBezTo>
                  <a:lnTo>
                    <a:pt x="0" y="2032341"/>
                  </a:lnTo>
                  <a:lnTo>
                    <a:pt x="0" y="2030636"/>
                  </a:lnTo>
                  <a:close/>
                </a:path>
              </a:pathLst>
            </a:custGeom>
            <a:solidFill>
              <a:srgbClr val="0100A2">
                <a:alpha val="71880"/>
              </a:srgbClr>
            </a:solidFill>
            <a:ln>
              <a:noFill/>
            </a:ln>
            <a:effectLst>
              <a:outerShdw blurRad="57150" dist="19050" dir="155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1"/>
            <p:cNvSpPr/>
            <p:nvPr/>
          </p:nvSpPr>
          <p:spPr>
            <a:xfrm>
              <a:off x="2725560" y="4069440"/>
              <a:ext cx="2750915" cy="1529696"/>
            </a:xfrm>
            <a:custGeom>
              <a:avLst/>
              <a:gdLst/>
              <a:ahLst/>
              <a:cxnLst/>
              <a:rect l="l" t="t" r="r" b="b"/>
              <a:pathLst>
                <a:path w="2750915" h="1529696" extrusionOk="0">
                  <a:moveTo>
                    <a:pt x="0" y="0"/>
                  </a:moveTo>
                  <a:cubicBezTo>
                    <a:pt x="15954" y="27165"/>
                    <a:pt x="34719" y="53702"/>
                    <a:pt x="57341" y="78657"/>
                  </a:cubicBezTo>
                  <a:cubicBezTo>
                    <a:pt x="364036" y="416995"/>
                    <a:pt x="699268" y="282321"/>
                    <a:pt x="992867" y="478060"/>
                  </a:cubicBezTo>
                  <a:cubicBezTo>
                    <a:pt x="1286466" y="673789"/>
                    <a:pt x="1230344" y="805491"/>
                    <a:pt x="1726892" y="1158116"/>
                  </a:cubicBezTo>
                  <a:cubicBezTo>
                    <a:pt x="2014585" y="1362418"/>
                    <a:pt x="2352980" y="1132932"/>
                    <a:pt x="2727189" y="1507141"/>
                  </a:cubicBezTo>
                  <a:cubicBezTo>
                    <a:pt x="2735190" y="1515142"/>
                    <a:pt x="2743095" y="1522638"/>
                    <a:pt x="2750915" y="1529696"/>
                  </a:cubicBezTo>
                  <a:lnTo>
                    <a:pt x="0" y="1529696"/>
                  </a:lnTo>
                  <a:lnTo>
                    <a:pt x="0" y="0"/>
                  </a:lnTo>
                  <a:close/>
                </a:path>
              </a:pathLst>
            </a:custGeom>
            <a:solidFill>
              <a:srgbClr val="005ACD">
                <a:alpha val="51880"/>
              </a:srgbClr>
            </a:solidFill>
            <a:ln>
              <a:noFill/>
            </a:ln>
            <a:effectLst>
              <a:outerShdw blurRad="57150" dist="19050" dir="155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1"/>
            <p:cNvSpPr/>
            <p:nvPr/>
          </p:nvSpPr>
          <p:spPr>
            <a:xfrm>
              <a:off x="2743560" y="3759840"/>
              <a:ext cx="2500503" cy="1817808"/>
            </a:xfrm>
            <a:custGeom>
              <a:avLst/>
              <a:gdLst/>
              <a:ahLst/>
              <a:cxnLst/>
              <a:rect l="l" t="t" r="r" b="b"/>
              <a:pathLst>
                <a:path w="2500503" h="1817808" extrusionOk="0">
                  <a:moveTo>
                    <a:pt x="0" y="10"/>
                  </a:moveTo>
                  <a:cubicBezTo>
                    <a:pt x="127359" y="92602"/>
                    <a:pt x="245983" y="226762"/>
                    <a:pt x="339900" y="381362"/>
                  </a:cubicBezTo>
                  <a:cubicBezTo>
                    <a:pt x="523113" y="682952"/>
                    <a:pt x="514055" y="934041"/>
                    <a:pt x="807663" y="1129779"/>
                  </a:cubicBezTo>
                  <a:cubicBezTo>
                    <a:pt x="1101262" y="1325509"/>
                    <a:pt x="1514027" y="1031367"/>
                    <a:pt x="1935585" y="1367076"/>
                  </a:cubicBezTo>
                  <a:cubicBezTo>
                    <a:pt x="2146230" y="1534820"/>
                    <a:pt x="2209048" y="1755677"/>
                    <a:pt x="2500503" y="1817808"/>
                  </a:cubicBezTo>
                  <a:lnTo>
                    <a:pt x="0" y="1817808"/>
                  </a:lnTo>
                  <a:lnTo>
                    <a:pt x="0" y="0"/>
                  </a:lnTo>
                  <a:close/>
                </a:path>
              </a:pathLst>
            </a:custGeom>
            <a:solidFill>
              <a:srgbClr val="307DE0">
                <a:alpha val="58130"/>
              </a:srgbClr>
            </a:solidFill>
            <a:ln>
              <a:noFill/>
            </a:ln>
            <a:effectLst>
              <a:outerShdw blurRad="57150" dist="19050" dir="155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1"/>
            <p:cNvSpPr/>
            <p:nvPr/>
          </p:nvSpPr>
          <p:spPr>
            <a:xfrm>
              <a:off x="2743560" y="4101480"/>
              <a:ext cx="2122704" cy="1475097"/>
            </a:xfrm>
            <a:custGeom>
              <a:avLst/>
              <a:gdLst/>
              <a:ahLst/>
              <a:cxnLst/>
              <a:rect l="l" t="t" r="r" b="b"/>
              <a:pathLst>
                <a:path w="2122704" h="1482510" extrusionOk="0">
                  <a:moveTo>
                    <a:pt x="0" y="228"/>
                  </a:moveTo>
                  <a:cubicBezTo>
                    <a:pt x="173746" y="-6345"/>
                    <a:pt x="297837" y="130492"/>
                    <a:pt x="359845" y="272586"/>
                  </a:cubicBezTo>
                  <a:cubicBezTo>
                    <a:pt x="491642" y="574623"/>
                    <a:pt x="390068" y="760494"/>
                    <a:pt x="683685" y="956243"/>
                  </a:cubicBezTo>
                  <a:cubicBezTo>
                    <a:pt x="977284" y="1151972"/>
                    <a:pt x="1374534" y="898673"/>
                    <a:pt x="1640805" y="1064189"/>
                  </a:cubicBezTo>
                  <a:cubicBezTo>
                    <a:pt x="1815103" y="1172536"/>
                    <a:pt x="1870834" y="1392440"/>
                    <a:pt x="2122704" y="1476165"/>
                  </a:cubicBezTo>
                  <a:lnTo>
                    <a:pt x="0" y="1476165"/>
                  </a:lnTo>
                  <a:lnTo>
                    <a:pt x="0" y="237"/>
                  </a:lnTo>
                  <a:close/>
                </a:path>
              </a:pathLst>
            </a:custGeom>
            <a:solidFill>
              <a:srgbClr val="307DE0">
                <a:alpha val="58130"/>
              </a:srgbClr>
            </a:solidFill>
            <a:ln>
              <a:noFill/>
            </a:ln>
            <a:effectLst>
              <a:outerShdw blurRad="57150" dist="19050" dir="155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1"/>
            <p:cNvSpPr/>
            <p:nvPr/>
          </p:nvSpPr>
          <p:spPr>
            <a:xfrm>
              <a:off x="2743560" y="4284720"/>
              <a:ext cx="1563565" cy="1293340"/>
            </a:xfrm>
            <a:custGeom>
              <a:avLst/>
              <a:gdLst/>
              <a:ahLst/>
              <a:cxnLst/>
              <a:rect l="l" t="t" r="r" b="b"/>
              <a:pathLst>
                <a:path w="1579359" h="1296581" extrusionOk="0">
                  <a:moveTo>
                    <a:pt x="0" y="39354"/>
                  </a:moveTo>
                  <a:cubicBezTo>
                    <a:pt x="5115" y="49289"/>
                    <a:pt x="21165" y="-3870"/>
                    <a:pt x="31547" y="226"/>
                  </a:cubicBezTo>
                  <a:cubicBezTo>
                    <a:pt x="460134" y="169247"/>
                    <a:pt x="199101" y="691731"/>
                    <a:pt x="492709" y="883298"/>
                  </a:cubicBezTo>
                  <a:cubicBezTo>
                    <a:pt x="786308" y="1074846"/>
                    <a:pt x="1043902" y="868896"/>
                    <a:pt x="1341882" y="964289"/>
                  </a:cubicBezTo>
                  <a:cubicBezTo>
                    <a:pt x="1481214" y="1008894"/>
                    <a:pt x="1579359" y="1189650"/>
                    <a:pt x="1562938" y="1292711"/>
                  </a:cubicBezTo>
                  <a:lnTo>
                    <a:pt x="0" y="1292711"/>
                  </a:lnTo>
                  <a:lnTo>
                    <a:pt x="0" y="39354"/>
                  </a:lnTo>
                  <a:close/>
                </a:path>
              </a:pathLst>
            </a:custGeom>
            <a:solidFill>
              <a:srgbClr val="E7E7E7">
                <a:alpha val="28130"/>
              </a:srgbClr>
            </a:solidFill>
            <a:ln>
              <a:noFill/>
            </a:ln>
            <a:effectLst>
              <a:outerShdw blurRad="57150" dist="19050" dir="155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51"/>
          <p:cNvGrpSpPr/>
          <p:nvPr/>
        </p:nvGrpSpPr>
        <p:grpSpPr>
          <a:xfrm>
            <a:off x="5813811" y="-229857"/>
            <a:ext cx="3533125" cy="1426079"/>
            <a:chOff x="6275875" y="1270752"/>
            <a:chExt cx="3257237" cy="1314722"/>
          </a:xfrm>
        </p:grpSpPr>
        <p:sp>
          <p:nvSpPr>
            <p:cNvPr id="771" name="Google Shape;771;p51"/>
            <p:cNvSpPr/>
            <p:nvPr/>
          </p:nvSpPr>
          <p:spPr>
            <a:xfrm>
              <a:off x="6275875" y="1332350"/>
              <a:ext cx="3193228" cy="1253125"/>
            </a:xfrm>
            <a:custGeom>
              <a:avLst/>
              <a:gdLst/>
              <a:ahLst/>
              <a:cxnLst/>
              <a:rect l="l" t="t" r="r" b="b"/>
              <a:pathLst>
                <a:path w="3193228" h="1268987" extrusionOk="0">
                  <a:moveTo>
                    <a:pt x="0" y="198853"/>
                  </a:moveTo>
                  <a:cubicBezTo>
                    <a:pt x="23469" y="424205"/>
                    <a:pt x="199158" y="572424"/>
                    <a:pt x="395040" y="608714"/>
                  </a:cubicBezTo>
                  <a:cubicBezTo>
                    <a:pt x="620154" y="650424"/>
                    <a:pt x="894159" y="428063"/>
                    <a:pt x="1107977" y="508178"/>
                  </a:cubicBezTo>
                  <a:cubicBezTo>
                    <a:pt x="1423873" y="646528"/>
                    <a:pt x="1657341" y="1268987"/>
                    <a:pt x="2037283" y="1150315"/>
                  </a:cubicBezTo>
                  <a:cubicBezTo>
                    <a:pt x="2098748" y="1131122"/>
                    <a:pt x="2158642" y="1086098"/>
                    <a:pt x="2205809" y="1042264"/>
                  </a:cubicBezTo>
                  <a:cubicBezTo>
                    <a:pt x="2559272" y="713823"/>
                    <a:pt x="2807303" y="750218"/>
                    <a:pt x="3181579" y="1088384"/>
                  </a:cubicBezTo>
                  <a:lnTo>
                    <a:pt x="3193228" y="0"/>
                  </a:lnTo>
                  <a:lnTo>
                    <a:pt x="667" y="82201"/>
                  </a:lnTo>
                  <a:lnTo>
                    <a:pt x="0" y="198853"/>
                  </a:lnTo>
                  <a:close/>
                </a:path>
              </a:pathLst>
            </a:custGeom>
            <a:solidFill>
              <a:schemeClr val="dk2"/>
            </a:solidFill>
            <a:ln>
              <a:noFill/>
            </a:ln>
            <a:effectLst>
              <a:outerShdw blurRad="57150" dist="19050" dir="67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1"/>
            <p:cNvSpPr/>
            <p:nvPr/>
          </p:nvSpPr>
          <p:spPr>
            <a:xfrm>
              <a:off x="6299275" y="1332350"/>
              <a:ext cx="3212983" cy="1019405"/>
            </a:xfrm>
            <a:custGeom>
              <a:avLst/>
              <a:gdLst/>
              <a:ahLst/>
              <a:cxnLst/>
              <a:rect l="l" t="t" r="r" b="b"/>
              <a:pathLst>
                <a:path w="3104331" h="1034929" extrusionOk="0">
                  <a:moveTo>
                    <a:pt x="0" y="170526"/>
                  </a:moveTo>
                  <a:cubicBezTo>
                    <a:pt x="22536" y="402422"/>
                    <a:pt x="179299" y="581235"/>
                    <a:pt x="369284" y="601828"/>
                  </a:cubicBezTo>
                  <a:cubicBezTo>
                    <a:pt x="587616" y="625488"/>
                    <a:pt x="853183" y="426006"/>
                    <a:pt x="1060523" y="490528"/>
                  </a:cubicBezTo>
                  <a:cubicBezTo>
                    <a:pt x="1316384" y="570148"/>
                    <a:pt x="1439970" y="953272"/>
                    <a:pt x="1703118" y="1010593"/>
                  </a:cubicBezTo>
                  <a:cubicBezTo>
                    <a:pt x="1814836" y="1034929"/>
                    <a:pt x="1934633" y="1001192"/>
                    <a:pt x="2042084" y="953414"/>
                  </a:cubicBezTo>
                  <a:cubicBezTo>
                    <a:pt x="2149535" y="905637"/>
                    <a:pt x="2284419" y="832333"/>
                    <a:pt x="2395547" y="794595"/>
                  </a:cubicBezTo>
                  <a:cubicBezTo>
                    <a:pt x="2643759" y="710298"/>
                    <a:pt x="2867206" y="822512"/>
                    <a:pt x="3054172" y="987162"/>
                  </a:cubicBezTo>
                  <a:lnTo>
                    <a:pt x="3104331" y="0"/>
                  </a:lnTo>
                  <a:lnTo>
                    <a:pt x="3286" y="81182"/>
                  </a:lnTo>
                  <a:lnTo>
                    <a:pt x="0" y="170526"/>
                  </a:lnTo>
                  <a:close/>
                </a:path>
              </a:pathLst>
            </a:custGeom>
            <a:solidFill>
              <a:srgbClr val="0100A2">
                <a:alpha val="66880"/>
              </a:srgbClr>
            </a:solidFill>
            <a:ln>
              <a:noFill/>
            </a:ln>
            <a:effectLst>
              <a:outerShdw blurRad="57150" dist="19050" dir="67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1"/>
            <p:cNvSpPr/>
            <p:nvPr/>
          </p:nvSpPr>
          <p:spPr>
            <a:xfrm rot="120272">
              <a:off x="6478901" y="1323426"/>
              <a:ext cx="3028298" cy="911076"/>
            </a:xfrm>
            <a:custGeom>
              <a:avLst/>
              <a:gdLst/>
              <a:ahLst/>
              <a:cxnLst/>
              <a:rect l="l" t="t" r="r" b="b"/>
              <a:pathLst>
                <a:path w="3026445" h="926716" extrusionOk="0">
                  <a:moveTo>
                    <a:pt x="0" y="142380"/>
                  </a:moveTo>
                  <a:cubicBezTo>
                    <a:pt x="30508" y="339071"/>
                    <a:pt x="158048" y="446103"/>
                    <a:pt x="307495" y="477069"/>
                  </a:cubicBezTo>
                  <a:cubicBezTo>
                    <a:pt x="485870" y="514026"/>
                    <a:pt x="732272" y="373923"/>
                    <a:pt x="865537" y="366474"/>
                  </a:cubicBezTo>
                  <a:cubicBezTo>
                    <a:pt x="938203" y="362331"/>
                    <a:pt x="1007745" y="369703"/>
                    <a:pt x="1073534" y="398945"/>
                  </a:cubicBezTo>
                  <a:cubicBezTo>
                    <a:pt x="1144248" y="430301"/>
                    <a:pt x="1201960" y="484118"/>
                    <a:pt x="1254661" y="544963"/>
                  </a:cubicBezTo>
                  <a:cubicBezTo>
                    <a:pt x="1354741" y="660654"/>
                    <a:pt x="1439733" y="803834"/>
                    <a:pt x="1567996" y="871452"/>
                  </a:cubicBezTo>
                  <a:cubicBezTo>
                    <a:pt x="1591590" y="883891"/>
                    <a:pt x="1616545" y="893702"/>
                    <a:pt x="1643100" y="900370"/>
                  </a:cubicBezTo>
                  <a:cubicBezTo>
                    <a:pt x="1747904" y="926716"/>
                    <a:pt x="1861032" y="898008"/>
                    <a:pt x="1963702" y="853916"/>
                  </a:cubicBezTo>
                  <a:cubicBezTo>
                    <a:pt x="2070002" y="808263"/>
                    <a:pt x="2170643" y="745750"/>
                    <a:pt x="2277951" y="702497"/>
                  </a:cubicBezTo>
                  <a:cubicBezTo>
                    <a:pt x="2285171" y="699592"/>
                    <a:pt x="2292410" y="696782"/>
                    <a:pt x="2299668" y="694068"/>
                  </a:cubicBezTo>
                  <a:cubicBezTo>
                    <a:pt x="2444106" y="640204"/>
                    <a:pt x="2597353" y="626069"/>
                    <a:pt x="2737656" y="647243"/>
                  </a:cubicBezTo>
                  <a:cubicBezTo>
                    <a:pt x="2781109" y="653796"/>
                    <a:pt x="2823629" y="663645"/>
                    <a:pt x="2864929" y="681057"/>
                  </a:cubicBezTo>
                  <a:cubicBezTo>
                    <a:pt x="2906154" y="698430"/>
                    <a:pt x="2946463" y="724348"/>
                    <a:pt x="2977353" y="759247"/>
                  </a:cubicBezTo>
                  <a:lnTo>
                    <a:pt x="3026445" y="0"/>
                  </a:lnTo>
                  <a:lnTo>
                    <a:pt x="19" y="142389"/>
                  </a:lnTo>
                  <a:close/>
                </a:path>
              </a:pathLst>
            </a:custGeom>
            <a:solidFill>
              <a:srgbClr val="005ACD">
                <a:alpha val="51880"/>
              </a:srgbClr>
            </a:solidFill>
            <a:ln>
              <a:noFill/>
            </a:ln>
            <a:effectLst>
              <a:outerShdw blurRad="57150" dist="19050" dir="67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1"/>
            <p:cNvSpPr/>
            <p:nvPr/>
          </p:nvSpPr>
          <p:spPr>
            <a:xfrm rot="58688">
              <a:off x="6626773" y="1324994"/>
              <a:ext cx="2899523" cy="813260"/>
            </a:xfrm>
            <a:custGeom>
              <a:avLst/>
              <a:gdLst/>
              <a:ahLst/>
              <a:cxnLst/>
              <a:rect l="l" t="t" r="r" b="b"/>
              <a:pathLst>
                <a:path w="2828391" h="803100" extrusionOk="0">
                  <a:moveTo>
                    <a:pt x="825" y="111119"/>
                  </a:moveTo>
                  <a:cubicBezTo>
                    <a:pt x="-14958" y="276139"/>
                    <a:pt x="199059" y="396688"/>
                    <a:pt x="364527" y="388553"/>
                  </a:cubicBezTo>
                  <a:cubicBezTo>
                    <a:pt x="547740" y="393335"/>
                    <a:pt x="941342" y="147361"/>
                    <a:pt x="1156378" y="419395"/>
                  </a:cubicBezTo>
                  <a:cubicBezTo>
                    <a:pt x="1245475" y="531028"/>
                    <a:pt x="1317799" y="685800"/>
                    <a:pt x="1437909" y="749722"/>
                  </a:cubicBezTo>
                  <a:cubicBezTo>
                    <a:pt x="1459883" y="761419"/>
                    <a:pt x="1483010" y="770668"/>
                    <a:pt x="1507375" y="777202"/>
                  </a:cubicBezTo>
                  <a:cubicBezTo>
                    <a:pt x="1603882" y="803100"/>
                    <a:pt x="1694341" y="788613"/>
                    <a:pt x="1792658" y="740321"/>
                  </a:cubicBezTo>
                  <a:cubicBezTo>
                    <a:pt x="1892347" y="691353"/>
                    <a:pt x="2284796" y="406546"/>
                    <a:pt x="2530407" y="421777"/>
                  </a:cubicBezTo>
                  <a:cubicBezTo>
                    <a:pt x="2627934" y="427825"/>
                    <a:pt x="2757369" y="511140"/>
                    <a:pt x="2784192" y="547649"/>
                  </a:cubicBezTo>
                  <a:lnTo>
                    <a:pt x="2813433" y="0"/>
                  </a:lnTo>
                  <a:lnTo>
                    <a:pt x="825" y="111109"/>
                  </a:lnTo>
                  <a:close/>
                </a:path>
              </a:pathLst>
            </a:custGeom>
            <a:solidFill>
              <a:srgbClr val="005ACD">
                <a:alpha val="51880"/>
              </a:srgbClr>
            </a:solidFill>
            <a:ln>
              <a:noFill/>
            </a:ln>
            <a:effectLst>
              <a:outerShdw blurRad="57150" dist="19050" dir="67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1"/>
            <p:cNvSpPr/>
            <p:nvPr/>
          </p:nvSpPr>
          <p:spPr>
            <a:xfrm rot="-55443">
              <a:off x="6683668" y="1385823"/>
              <a:ext cx="2824097" cy="520191"/>
            </a:xfrm>
            <a:custGeom>
              <a:avLst/>
              <a:gdLst/>
              <a:ahLst/>
              <a:cxnLst/>
              <a:rect l="l" t="t" r="r" b="b"/>
              <a:pathLst>
                <a:path w="2602516" h="537601" extrusionOk="0">
                  <a:moveTo>
                    <a:pt x="9" y="0"/>
                  </a:moveTo>
                  <a:cubicBezTo>
                    <a:pt x="122425" y="230143"/>
                    <a:pt x="422748" y="155258"/>
                    <a:pt x="470716" y="145056"/>
                  </a:cubicBezTo>
                  <a:cubicBezTo>
                    <a:pt x="577148" y="122425"/>
                    <a:pt x="963711" y="3877"/>
                    <a:pt x="1147324" y="241325"/>
                  </a:cubicBezTo>
                  <a:cubicBezTo>
                    <a:pt x="1214695" y="328441"/>
                    <a:pt x="1278617" y="433502"/>
                    <a:pt x="1380077" y="484584"/>
                  </a:cubicBezTo>
                  <a:cubicBezTo>
                    <a:pt x="1485386" y="537601"/>
                    <a:pt x="1615411" y="528990"/>
                    <a:pt x="1725587" y="479469"/>
                  </a:cubicBezTo>
                  <a:cubicBezTo>
                    <a:pt x="1815722" y="438960"/>
                    <a:pt x="2232088" y="136160"/>
                    <a:pt x="2474109" y="181661"/>
                  </a:cubicBezTo>
                  <a:cubicBezTo>
                    <a:pt x="2512037" y="188795"/>
                    <a:pt x="2580999" y="225638"/>
                    <a:pt x="2602516" y="256375"/>
                  </a:cubicBezTo>
                  <a:lnTo>
                    <a:pt x="2600211" y="2810"/>
                  </a:lnTo>
                  <a:lnTo>
                    <a:pt x="0" y="0"/>
                  </a:lnTo>
                  <a:close/>
                </a:path>
              </a:pathLst>
            </a:custGeom>
            <a:solidFill>
              <a:srgbClr val="307DE0">
                <a:alpha val="58130"/>
              </a:srgbClr>
            </a:solidFill>
            <a:ln>
              <a:noFill/>
            </a:ln>
            <a:effectLst>
              <a:outerShdw blurRad="57150" dist="19050" dir="67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1"/>
            <p:cNvSpPr/>
            <p:nvPr/>
          </p:nvSpPr>
          <p:spPr>
            <a:xfrm rot="71942">
              <a:off x="6950960" y="1322970"/>
              <a:ext cx="2550982" cy="555667"/>
            </a:xfrm>
            <a:custGeom>
              <a:avLst/>
              <a:gdLst/>
              <a:ahLst/>
              <a:cxnLst/>
              <a:rect l="l" t="t" r="r" b="b"/>
              <a:pathLst>
                <a:path w="2372487" h="667360" extrusionOk="0">
                  <a:moveTo>
                    <a:pt x="369913" y="215541"/>
                  </a:moveTo>
                  <a:cubicBezTo>
                    <a:pt x="485642" y="191367"/>
                    <a:pt x="624849" y="168069"/>
                    <a:pt x="739826" y="177737"/>
                  </a:cubicBezTo>
                  <a:cubicBezTo>
                    <a:pt x="838486" y="186033"/>
                    <a:pt x="892416" y="209626"/>
                    <a:pt x="988066" y="305038"/>
                  </a:cubicBezTo>
                  <a:cubicBezTo>
                    <a:pt x="1050408" y="367227"/>
                    <a:pt x="1218752" y="667360"/>
                    <a:pt x="1526219" y="510264"/>
                  </a:cubicBezTo>
                  <a:cubicBezTo>
                    <a:pt x="1622450" y="461096"/>
                    <a:pt x="1740923" y="349167"/>
                    <a:pt x="1829600" y="305191"/>
                  </a:cubicBezTo>
                  <a:cubicBezTo>
                    <a:pt x="2158422" y="142113"/>
                    <a:pt x="2351780" y="251860"/>
                    <a:pt x="2370316" y="274291"/>
                  </a:cubicBezTo>
                  <a:lnTo>
                    <a:pt x="2372487" y="0"/>
                  </a:lnTo>
                  <a:lnTo>
                    <a:pt x="0" y="127130"/>
                  </a:lnTo>
                  <a:cubicBezTo>
                    <a:pt x="0" y="127130"/>
                    <a:pt x="67351" y="289455"/>
                    <a:pt x="369913" y="215551"/>
                  </a:cubicBezTo>
                  <a:close/>
                </a:path>
              </a:pathLst>
            </a:custGeom>
            <a:solidFill>
              <a:srgbClr val="E7E7E7">
                <a:alpha val="28130"/>
              </a:srgbClr>
            </a:solidFill>
            <a:ln>
              <a:noFill/>
            </a:ln>
            <a:effectLst>
              <a:outerShdw blurRad="57150" dist="19050" dir="67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 name="Google Shape;777;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778" name="Google Shape;778;p51"/>
          <p:cNvSpPr txBox="1"/>
          <p:nvPr/>
        </p:nvSpPr>
        <p:spPr>
          <a:xfrm>
            <a:off x="2460625" y="1644200"/>
            <a:ext cx="4119900" cy="24720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200"/>
              </a:spcBef>
              <a:spcAft>
                <a:spcPts val="0"/>
              </a:spcAft>
              <a:buClr>
                <a:schemeClr val="dk1"/>
              </a:buClr>
              <a:buSzPts val="1200"/>
              <a:buFont typeface="Gotu"/>
              <a:buChar char="●"/>
            </a:pPr>
            <a:r>
              <a:rPr lang="en" sz="1200">
                <a:solidFill>
                  <a:schemeClr val="dk1"/>
                </a:solidFill>
                <a:latin typeface="Gotu"/>
                <a:ea typeface="Gotu"/>
                <a:cs typeface="Gotu"/>
                <a:sym typeface="Gotu"/>
              </a:rPr>
              <a:t>Défi : </a:t>
            </a:r>
            <a:r>
              <a:rPr lang="en" sz="1200" b="1">
                <a:solidFill>
                  <a:schemeClr val="dk1"/>
                </a:solidFill>
                <a:latin typeface="Gotu"/>
                <a:ea typeface="Gotu"/>
                <a:cs typeface="Gotu"/>
                <a:sym typeface="Gotu"/>
              </a:rPr>
              <a:t>modéliser deux fonctions </a:t>
            </a:r>
            <a:r>
              <a:rPr lang="en" sz="1200">
                <a:solidFill>
                  <a:schemeClr val="dk1"/>
                </a:solidFill>
                <a:latin typeface="Gotu"/>
                <a:ea typeface="Gotu"/>
                <a:cs typeface="Gotu"/>
                <a:sym typeface="Gotu"/>
              </a:rPr>
              <a:t>qui ne sont </a:t>
            </a:r>
            <a:r>
              <a:rPr lang="en" sz="1200" b="1">
                <a:solidFill>
                  <a:schemeClr val="dk1"/>
                </a:solidFill>
                <a:latin typeface="Gotu"/>
                <a:ea typeface="Gotu"/>
                <a:cs typeface="Gotu"/>
                <a:sym typeface="Gotu"/>
              </a:rPr>
              <a:t>pas directement observables </a:t>
            </a:r>
            <a:r>
              <a:rPr lang="en" sz="1200">
                <a:solidFill>
                  <a:schemeClr val="dk1"/>
                </a:solidFill>
                <a:latin typeface="Gotu"/>
                <a:ea typeface="Gotu"/>
                <a:cs typeface="Gotu"/>
                <a:sym typeface="Gotu"/>
              </a:rPr>
              <a:t>et qui ne sont </a:t>
            </a:r>
            <a:r>
              <a:rPr lang="en" sz="1200" b="1">
                <a:solidFill>
                  <a:schemeClr val="dk1"/>
                </a:solidFill>
                <a:latin typeface="Gotu"/>
                <a:ea typeface="Gotu"/>
                <a:cs typeface="Gotu"/>
                <a:sym typeface="Gotu"/>
              </a:rPr>
              <a:t>connues que par leurs différences</a:t>
            </a:r>
            <a:r>
              <a:rPr lang="en" sz="1200">
                <a:solidFill>
                  <a:schemeClr val="dk1"/>
                </a:solidFill>
                <a:latin typeface="Gotu"/>
                <a:ea typeface="Gotu"/>
                <a:cs typeface="Gotu"/>
                <a:sym typeface="Gotu"/>
              </a:rPr>
              <a:t>.</a:t>
            </a:r>
            <a:endParaRPr sz="1200">
              <a:solidFill>
                <a:schemeClr val="dk1"/>
              </a:solidFill>
              <a:latin typeface="Gotu"/>
              <a:ea typeface="Gotu"/>
              <a:cs typeface="Gotu"/>
              <a:sym typeface="Gotu"/>
            </a:endParaRPr>
          </a:p>
          <a:p>
            <a:pPr marL="457200" lvl="0" indent="0" algn="l" rtl="0">
              <a:lnSpc>
                <a:spcPct val="115000"/>
              </a:lnSpc>
              <a:spcBef>
                <a:spcPts val="1200"/>
              </a:spcBef>
              <a:spcAft>
                <a:spcPts val="0"/>
              </a:spcAft>
              <a:buNone/>
            </a:pPr>
            <a:endParaRPr sz="1200">
              <a:solidFill>
                <a:schemeClr val="dk1"/>
              </a:solidFill>
              <a:latin typeface="Gotu"/>
              <a:ea typeface="Gotu"/>
              <a:cs typeface="Gotu"/>
              <a:sym typeface="Gotu"/>
            </a:endParaRPr>
          </a:p>
          <a:p>
            <a:pPr marL="457200" lvl="0" indent="-304800" algn="l" rtl="0">
              <a:lnSpc>
                <a:spcPct val="115000"/>
              </a:lnSpc>
              <a:spcBef>
                <a:spcPts val="1200"/>
              </a:spcBef>
              <a:spcAft>
                <a:spcPts val="0"/>
              </a:spcAft>
              <a:buClr>
                <a:schemeClr val="dk1"/>
              </a:buClr>
              <a:buSzPts val="1200"/>
              <a:buFont typeface="Gotu"/>
              <a:buChar char="●"/>
            </a:pPr>
            <a:r>
              <a:rPr lang="en" sz="1200">
                <a:solidFill>
                  <a:schemeClr val="dk1"/>
                </a:solidFill>
                <a:latin typeface="Gotu"/>
                <a:ea typeface="Gotu"/>
                <a:cs typeface="Gotu"/>
                <a:sym typeface="Gotu"/>
              </a:rPr>
              <a:t>Deux réseaux imbriqués </a:t>
            </a:r>
            <a:r>
              <a:rPr lang="en" sz="1200" b="1">
                <a:solidFill>
                  <a:schemeClr val="dk1"/>
                </a:solidFill>
                <a:latin typeface="Gotu"/>
                <a:ea typeface="Gotu"/>
                <a:cs typeface="Gotu"/>
                <a:sym typeface="Gotu"/>
              </a:rPr>
              <a:t>reliés par un problème de minimisation.</a:t>
            </a:r>
            <a:endParaRPr sz="1200" b="1">
              <a:solidFill>
                <a:schemeClr val="dk1"/>
              </a:solidFill>
              <a:latin typeface="Gotu"/>
              <a:ea typeface="Gotu"/>
              <a:cs typeface="Gotu"/>
              <a:sym typeface="Gotu"/>
            </a:endParaRPr>
          </a:p>
          <a:p>
            <a:pPr marL="0" lvl="0" indent="0" algn="l" rtl="0">
              <a:lnSpc>
                <a:spcPct val="115000"/>
              </a:lnSpc>
              <a:spcBef>
                <a:spcPts val="1200"/>
              </a:spcBef>
              <a:spcAft>
                <a:spcPts val="0"/>
              </a:spcAft>
              <a:buNone/>
            </a:pPr>
            <a:endParaRPr sz="1200" b="1">
              <a:solidFill>
                <a:schemeClr val="dk1"/>
              </a:solidFill>
              <a:latin typeface="Gotu"/>
              <a:ea typeface="Gotu"/>
              <a:cs typeface="Gotu"/>
              <a:sym typeface="Gotu"/>
            </a:endParaRPr>
          </a:p>
          <a:p>
            <a:pPr marL="457200" lvl="0" indent="-304800" algn="l" rtl="0">
              <a:lnSpc>
                <a:spcPct val="115000"/>
              </a:lnSpc>
              <a:spcBef>
                <a:spcPts val="1200"/>
              </a:spcBef>
              <a:spcAft>
                <a:spcPts val="0"/>
              </a:spcAft>
              <a:buClr>
                <a:schemeClr val="dk1"/>
              </a:buClr>
              <a:buSzPts val="1200"/>
              <a:buFont typeface="Gotu"/>
              <a:buChar char="●"/>
            </a:pPr>
            <a:r>
              <a:rPr lang="en" sz="1200" b="1">
                <a:solidFill>
                  <a:schemeClr val="dk1"/>
                </a:solidFill>
                <a:latin typeface="Gotu"/>
                <a:ea typeface="Gotu"/>
                <a:cs typeface="Gotu"/>
                <a:sym typeface="Gotu"/>
              </a:rPr>
              <a:t>Mises à jour itératives des poids.</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grpSp>
        <p:nvGrpSpPr>
          <p:cNvPr id="783" name="Google Shape;783;p52"/>
          <p:cNvGrpSpPr/>
          <p:nvPr/>
        </p:nvGrpSpPr>
        <p:grpSpPr>
          <a:xfrm rot="7689327">
            <a:off x="-776674" y="-423621"/>
            <a:ext cx="3005774" cy="2035275"/>
            <a:chOff x="2700360" y="3408480"/>
            <a:chExt cx="3308907" cy="2207100"/>
          </a:xfrm>
        </p:grpSpPr>
        <p:sp>
          <p:nvSpPr>
            <p:cNvPr id="784" name="Google Shape;784;p52"/>
            <p:cNvSpPr/>
            <p:nvPr/>
          </p:nvSpPr>
          <p:spPr>
            <a:xfrm>
              <a:off x="2718360" y="3408480"/>
              <a:ext cx="3290907" cy="2191984"/>
            </a:xfrm>
            <a:custGeom>
              <a:avLst/>
              <a:gdLst/>
              <a:ahLst/>
              <a:cxnLst/>
              <a:rect l="l" t="t" r="r" b="b"/>
              <a:pathLst>
                <a:path w="3290907" h="2225364" extrusionOk="0">
                  <a:moveTo>
                    <a:pt x="10" y="4359"/>
                  </a:moveTo>
                  <a:cubicBezTo>
                    <a:pt x="246707" y="-34789"/>
                    <a:pt x="488794" y="195068"/>
                    <a:pt x="589874" y="480475"/>
                  </a:cubicBezTo>
                  <a:cubicBezTo>
                    <a:pt x="707679" y="813107"/>
                    <a:pt x="841743" y="923055"/>
                    <a:pt x="1158383" y="1088571"/>
                  </a:cubicBezTo>
                  <a:cubicBezTo>
                    <a:pt x="1471098" y="1252029"/>
                    <a:pt x="1705308" y="1081370"/>
                    <a:pt x="2147888" y="1358433"/>
                  </a:cubicBezTo>
                  <a:cubicBezTo>
                    <a:pt x="2467356" y="1558429"/>
                    <a:pt x="2506456" y="1862067"/>
                    <a:pt x="3290907" y="2190575"/>
                  </a:cubicBezTo>
                  <a:lnTo>
                    <a:pt x="2921832" y="2190575"/>
                  </a:lnTo>
                  <a:cubicBezTo>
                    <a:pt x="2879760" y="2178774"/>
                    <a:pt x="2836393" y="2171620"/>
                    <a:pt x="2791959" y="2171620"/>
                  </a:cubicBezTo>
                  <a:cubicBezTo>
                    <a:pt x="2672658" y="2171620"/>
                    <a:pt x="2592924" y="2179783"/>
                    <a:pt x="2525935" y="2190575"/>
                  </a:cubicBezTo>
                  <a:lnTo>
                    <a:pt x="105861" y="2190575"/>
                  </a:lnTo>
                  <a:cubicBezTo>
                    <a:pt x="98536" y="2182345"/>
                    <a:pt x="90992" y="2173906"/>
                    <a:pt x="83163" y="2165210"/>
                  </a:cubicBezTo>
                  <a:cubicBezTo>
                    <a:pt x="49320" y="2127605"/>
                    <a:pt x="21993" y="2094963"/>
                    <a:pt x="0" y="2065750"/>
                  </a:cubicBezTo>
                  <a:lnTo>
                    <a:pt x="0" y="4349"/>
                  </a:lnTo>
                  <a:close/>
                </a:path>
              </a:pathLst>
            </a:custGeom>
            <a:solidFill>
              <a:schemeClr val="dk2"/>
            </a:solidFill>
            <a:ln>
              <a:noFill/>
            </a:ln>
            <a:effectLst>
              <a:outerShdw blurRad="57150" dist="19050" dir="155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2"/>
            <p:cNvSpPr/>
            <p:nvPr/>
          </p:nvSpPr>
          <p:spPr>
            <a:xfrm>
              <a:off x="2700360" y="3581280"/>
              <a:ext cx="2902896" cy="2034300"/>
            </a:xfrm>
            <a:custGeom>
              <a:avLst/>
              <a:gdLst/>
              <a:ahLst/>
              <a:cxnLst/>
              <a:rect l="l" t="t" r="r" b="b"/>
              <a:pathLst>
                <a:path w="2902896" h="2054848" extrusionOk="0">
                  <a:moveTo>
                    <a:pt x="0" y="2030636"/>
                  </a:moveTo>
                  <a:cubicBezTo>
                    <a:pt x="98346" y="1912307"/>
                    <a:pt x="187261" y="1784348"/>
                    <a:pt x="187261" y="1638929"/>
                  </a:cubicBezTo>
                  <a:cubicBezTo>
                    <a:pt x="187261" y="1462231"/>
                    <a:pt x="97974" y="1365286"/>
                    <a:pt x="0" y="1276103"/>
                  </a:cubicBezTo>
                  <a:lnTo>
                    <a:pt x="0" y="1144"/>
                  </a:lnTo>
                  <a:cubicBezTo>
                    <a:pt x="187052" y="-22507"/>
                    <a:pt x="215389" y="326318"/>
                    <a:pt x="395564" y="516542"/>
                  </a:cubicBezTo>
                  <a:cubicBezTo>
                    <a:pt x="638232" y="772735"/>
                    <a:pt x="911542" y="575730"/>
                    <a:pt x="1205351" y="758819"/>
                  </a:cubicBezTo>
                  <a:cubicBezTo>
                    <a:pt x="1504826" y="945433"/>
                    <a:pt x="1429693" y="1195169"/>
                    <a:pt x="1723292" y="1390899"/>
                  </a:cubicBezTo>
                  <a:cubicBezTo>
                    <a:pt x="2016890" y="1586628"/>
                    <a:pt x="2349380" y="1333329"/>
                    <a:pt x="2820734" y="1955817"/>
                  </a:cubicBezTo>
                  <a:cubicBezTo>
                    <a:pt x="2843089" y="1985335"/>
                    <a:pt x="2870988" y="2010509"/>
                    <a:pt x="2902896" y="2032341"/>
                  </a:cubicBezTo>
                  <a:lnTo>
                    <a:pt x="0" y="2032341"/>
                  </a:lnTo>
                  <a:lnTo>
                    <a:pt x="0" y="2030636"/>
                  </a:lnTo>
                  <a:close/>
                </a:path>
              </a:pathLst>
            </a:custGeom>
            <a:solidFill>
              <a:srgbClr val="0100A2">
                <a:alpha val="71880"/>
              </a:srgbClr>
            </a:solidFill>
            <a:ln>
              <a:noFill/>
            </a:ln>
            <a:effectLst>
              <a:outerShdw blurRad="57150" dist="19050" dir="155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2"/>
            <p:cNvSpPr/>
            <p:nvPr/>
          </p:nvSpPr>
          <p:spPr>
            <a:xfrm>
              <a:off x="2725560" y="4069440"/>
              <a:ext cx="2750915" cy="1529696"/>
            </a:xfrm>
            <a:custGeom>
              <a:avLst/>
              <a:gdLst/>
              <a:ahLst/>
              <a:cxnLst/>
              <a:rect l="l" t="t" r="r" b="b"/>
              <a:pathLst>
                <a:path w="2750915" h="1529696" extrusionOk="0">
                  <a:moveTo>
                    <a:pt x="0" y="0"/>
                  </a:moveTo>
                  <a:cubicBezTo>
                    <a:pt x="15954" y="27165"/>
                    <a:pt x="34719" y="53702"/>
                    <a:pt x="57341" y="78657"/>
                  </a:cubicBezTo>
                  <a:cubicBezTo>
                    <a:pt x="364036" y="416995"/>
                    <a:pt x="699268" y="282321"/>
                    <a:pt x="992867" y="478060"/>
                  </a:cubicBezTo>
                  <a:cubicBezTo>
                    <a:pt x="1286466" y="673789"/>
                    <a:pt x="1230344" y="805491"/>
                    <a:pt x="1726892" y="1158116"/>
                  </a:cubicBezTo>
                  <a:cubicBezTo>
                    <a:pt x="2014585" y="1362418"/>
                    <a:pt x="2352980" y="1132932"/>
                    <a:pt x="2727189" y="1507141"/>
                  </a:cubicBezTo>
                  <a:cubicBezTo>
                    <a:pt x="2735190" y="1515142"/>
                    <a:pt x="2743095" y="1522638"/>
                    <a:pt x="2750915" y="1529696"/>
                  </a:cubicBezTo>
                  <a:lnTo>
                    <a:pt x="0" y="1529696"/>
                  </a:lnTo>
                  <a:lnTo>
                    <a:pt x="0" y="0"/>
                  </a:lnTo>
                  <a:close/>
                </a:path>
              </a:pathLst>
            </a:custGeom>
            <a:solidFill>
              <a:srgbClr val="005ACD">
                <a:alpha val="51880"/>
              </a:srgbClr>
            </a:solidFill>
            <a:ln>
              <a:noFill/>
            </a:ln>
            <a:effectLst>
              <a:outerShdw blurRad="57150" dist="19050" dir="155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2"/>
            <p:cNvSpPr/>
            <p:nvPr/>
          </p:nvSpPr>
          <p:spPr>
            <a:xfrm>
              <a:off x="2743560" y="3759840"/>
              <a:ext cx="2500503" cy="1817808"/>
            </a:xfrm>
            <a:custGeom>
              <a:avLst/>
              <a:gdLst/>
              <a:ahLst/>
              <a:cxnLst/>
              <a:rect l="l" t="t" r="r" b="b"/>
              <a:pathLst>
                <a:path w="2500503" h="1817808" extrusionOk="0">
                  <a:moveTo>
                    <a:pt x="0" y="10"/>
                  </a:moveTo>
                  <a:cubicBezTo>
                    <a:pt x="127359" y="92602"/>
                    <a:pt x="245983" y="226762"/>
                    <a:pt x="339900" y="381362"/>
                  </a:cubicBezTo>
                  <a:cubicBezTo>
                    <a:pt x="523113" y="682952"/>
                    <a:pt x="514055" y="934041"/>
                    <a:pt x="807663" y="1129779"/>
                  </a:cubicBezTo>
                  <a:cubicBezTo>
                    <a:pt x="1101262" y="1325509"/>
                    <a:pt x="1514027" y="1031367"/>
                    <a:pt x="1935585" y="1367076"/>
                  </a:cubicBezTo>
                  <a:cubicBezTo>
                    <a:pt x="2146230" y="1534820"/>
                    <a:pt x="2209048" y="1755677"/>
                    <a:pt x="2500503" y="1817808"/>
                  </a:cubicBezTo>
                  <a:lnTo>
                    <a:pt x="0" y="1817808"/>
                  </a:lnTo>
                  <a:lnTo>
                    <a:pt x="0" y="0"/>
                  </a:lnTo>
                  <a:close/>
                </a:path>
              </a:pathLst>
            </a:custGeom>
            <a:solidFill>
              <a:srgbClr val="307DE0">
                <a:alpha val="58130"/>
              </a:srgbClr>
            </a:solidFill>
            <a:ln>
              <a:noFill/>
            </a:ln>
            <a:effectLst>
              <a:outerShdw blurRad="57150" dist="19050" dir="155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2"/>
            <p:cNvSpPr/>
            <p:nvPr/>
          </p:nvSpPr>
          <p:spPr>
            <a:xfrm>
              <a:off x="2743560" y="4101480"/>
              <a:ext cx="2122704" cy="1475097"/>
            </a:xfrm>
            <a:custGeom>
              <a:avLst/>
              <a:gdLst/>
              <a:ahLst/>
              <a:cxnLst/>
              <a:rect l="l" t="t" r="r" b="b"/>
              <a:pathLst>
                <a:path w="2122704" h="1482510" extrusionOk="0">
                  <a:moveTo>
                    <a:pt x="0" y="228"/>
                  </a:moveTo>
                  <a:cubicBezTo>
                    <a:pt x="173746" y="-6345"/>
                    <a:pt x="297837" y="130492"/>
                    <a:pt x="359845" y="272586"/>
                  </a:cubicBezTo>
                  <a:cubicBezTo>
                    <a:pt x="491642" y="574623"/>
                    <a:pt x="390068" y="760494"/>
                    <a:pt x="683685" y="956243"/>
                  </a:cubicBezTo>
                  <a:cubicBezTo>
                    <a:pt x="977284" y="1151972"/>
                    <a:pt x="1374534" y="898673"/>
                    <a:pt x="1640805" y="1064189"/>
                  </a:cubicBezTo>
                  <a:cubicBezTo>
                    <a:pt x="1815103" y="1172536"/>
                    <a:pt x="1870834" y="1392440"/>
                    <a:pt x="2122704" y="1476165"/>
                  </a:cubicBezTo>
                  <a:lnTo>
                    <a:pt x="0" y="1476165"/>
                  </a:lnTo>
                  <a:lnTo>
                    <a:pt x="0" y="237"/>
                  </a:lnTo>
                  <a:close/>
                </a:path>
              </a:pathLst>
            </a:custGeom>
            <a:solidFill>
              <a:srgbClr val="307DE0">
                <a:alpha val="58130"/>
              </a:srgbClr>
            </a:solidFill>
            <a:ln>
              <a:noFill/>
            </a:ln>
            <a:effectLst>
              <a:outerShdw blurRad="57150" dist="19050" dir="155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2"/>
            <p:cNvSpPr/>
            <p:nvPr/>
          </p:nvSpPr>
          <p:spPr>
            <a:xfrm>
              <a:off x="2743560" y="4284720"/>
              <a:ext cx="1563565" cy="1293340"/>
            </a:xfrm>
            <a:custGeom>
              <a:avLst/>
              <a:gdLst/>
              <a:ahLst/>
              <a:cxnLst/>
              <a:rect l="l" t="t" r="r" b="b"/>
              <a:pathLst>
                <a:path w="1579359" h="1296581" extrusionOk="0">
                  <a:moveTo>
                    <a:pt x="0" y="39354"/>
                  </a:moveTo>
                  <a:cubicBezTo>
                    <a:pt x="5115" y="49289"/>
                    <a:pt x="21165" y="-3870"/>
                    <a:pt x="31547" y="226"/>
                  </a:cubicBezTo>
                  <a:cubicBezTo>
                    <a:pt x="460134" y="169247"/>
                    <a:pt x="199101" y="691731"/>
                    <a:pt x="492709" y="883298"/>
                  </a:cubicBezTo>
                  <a:cubicBezTo>
                    <a:pt x="786308" y="1074846"/>
                    <a:pt x="1043902" y="868896"/>
                    <a:pt x="1341882" y="964289"/>
                  </a:cubicBezTo>
                  <a:cubicBezTo>
                    <a:pt x="1481214" y="1008894"/>
                    <a:pt x="1579359" y="1189650"/>
                    <a:pt x="1562938" y="1292711"/>
                  </a:cubicBezTo>
                  <a:lnTo>
                    <a:pt x="0" y="1292711"/>
                  </a:lnTo>
                  <a:lnTo>
                    <a:pt x="0" y="39354"/>
                  </a:lnTo>
                  <a:close/>
                </a:path>
              </a:pathLst>
            </a:custGeom>
            <a:solidFill>
              <a:srgbClr val="E7E7E7">
                <a:alpha val="28130"/>
              </a:srgbClr>
            </a:solidFill>
            <a:ln>
              <a:noFill/>
            </a:ln>
            <a:effectLst>
              <a:outerShdw blurRad="57150" dist="19050" dir="1554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52"/>
          <p:cNvGrpSpPr/>
          <p:nvPr/>
        </p:nvGrpSpPr>
        <p:grpSpPr>
          <a:xfrm rot="5213553">
            <a:off x="7053843" y="2706487"/>
            <a:ext cx="3533109" cy="1426072"/>
            <a:chOff x="6275875" y="1270752"/>
            <a:chExt cx="3257237" cy="1314722"/>
          </a:xfrm>
        </p:grpSpPr>
        <p:sp>
          <p:nvSpPr>
            <p:cNvPr id="791" name="Google Shape;791;p52"/>
            <p:cNvSpPr/>
            <p:nvPr/>
          </p:nvSpPr>
          <p:spPr>
            <a:xfrm>
              <a:off x="6275875" y="1332350"/>
              <a:ext cx="3193228" cy="1253125"/>
            </a:xfrm>
            <a:custGeom>
              <a:avLst/>
              <a:gdLst/>
              <a:ahLst/>
              <a:cxnLst/>
              <a:rect l="l" t="t" r="r" b="b"/>
              <a:pathLst>
                <a:path w="3193228" h="1268987" extrusionOk="0">
                  <a:moveTo>
                    <a:pt x="0" y="198853"/>
                  </a:moveTo>
                  <a:cubicBezTo>
                    <a:pt x="23469" y="424205"/>
                    <a:pt x="199158" y="572424"/>
                    <a:pt x="395040" y="608714"/>
                  </a:cubicBezTo>
                  <a:cubicBezTo>
                    <a:pt x="620154" y="650424"/>
                    <a:pt x="894159" y="428063"/>
                    <a:pt x="1107977" y="508178"/>
                  </a:cubicBezTo>
                  <a:cubicBezTo>
                    <a:pt x="1423873" y="646528"/>
                    <a:pt x="1657341" y="1268987"/>
                    <a:pt x="2037283" y="1150315"/>
                  </a:cubicBezTo>
                  <a:cubicBezTo>
                    <a:pt x="2098748" y="1131122"/>
                    <a:pt x="2158642" y="1086098"/>
                    <a:pt x="2205809" y="1042264"/>
                  </a:cubicBezTo>
                  <a:cubicBezTo>
                    <a:pt x="2559272" y="713823"/>
                    <a:pt x="2807303" y="750218"/>
                    <a:pt x="3181579" y="1088384"/>
                  </a:cubicBezTo>
                  <a:lnTo>
                    <a:pt x="3193228" y="0"/>
                  </a:lnTo>
                  <a:lnTo>
                    <a:pt x="667" y="82201"/>
                  </a:lnTo>
                  <a:lnTo>
                    <a:pt x="0" y="198853"/>
                  </a:lnTo>
                  <a:close/>
                </a:path>
              </a:pathLst>
            </a:custGeom>
            <a:solidFill>
              <a:schemeClr val="dk2"/>
            </a:solidFill>
            <a:ln>
              <a:noFill/>
            </a:ln>
            <a:effectLst>
              <a:outerShdw blurRad="57150" dist="19050" dir="67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2"/>
            <p:cNvSpPr/>
            <p:nvPr/>
          </p:nvSpPr>
          <p:spPr>
            <a:xfrm>
              <a:off x="6299275" y="1332350"/>
              <a:ext cx="3212983" cy="1019405"/>
            </a:xfrm>
            <a:custGeom>
              <a:avLst/>
              <a:gdLst/>
              <a:ahLst/>
              <a:cxnLst/>
              <a:rect l="l" t="t" r="r" b="b"/>
              <a:pathLst>
                <a:path w="3104331" h="1034929" extrusionOk="0">
                  <a:moveTo>
                    <a:pt x="0" y="170526"/>
                  </a:moveTo>
                  <a:cubicBezTo>
                    <a:pt x="22536" y="402422"/>
                    <a:pt x="179299" y="581235"/>
                    <a:pt x="369284" y="601828"/>
                  </a:cubicBezTo>
                  <a:cubicBezTo>
                    <a:pt x="587616" y="625488"/>
                    <a:pt x="853183" y="426006"/>
                    <a:pt x="1060523" y="490528"/>
                  </a:cubicBezTo>
                  <a:cubicBezTo>
                    <a:pt x="1316384" y="570148"/>
                    <a:pt x="1439970" y="953272"/>
                    <a:pt x="1703118" y="1010593"/>
                  </a:cubicBezTo>
                  <a:cubicBezTo>
                    <a:pt x="1814836" y="1034929"/>
                    <a:pt x="1934633" y="1001192"/>
                    <a:pt x="2042084" y="953414"/>
                  </a:cubicBezTo>
                  <a:cubicBezTo>
                    <a:pt x="2149535" y="905637"/>
                    <a:pt x="2284419" y="832333"/>
                    <a:pt x="2395547" y="794595"/>
                  </a:cubicBezTo>
                  <a:cubicBezTo>
                    <a:pt x="2643759" y="710298"/>
                    <a:pt x="2867206" y="822512"/>
                    <a:pt x="3054172" y="987162"/>
                  </a:cubicBezTo>
                  <a:lnTo>
                    <a:pt x="3104331" y="0"/>
                  </a:lnTo>
                  <a:lnTo>
                    <a:pt x="3286" y="81182"/>
                  </a:lnTo>
                  <a:lnTo>
                    <a:pt x="0" y="170526"/>
                  </a:lnTo>
                  <a:close/>
                </a:path>
              </a:pathLst>
            </a:custGeom>
            <a:solidFill>
              <a:srgbClr val="0100A2">
                <a:alpha val="66880"/>
              </a:srgbClr>
            </a:solidFill>
            <a:ln>
              <a:noFill/>
            </a:ln>
            <a:effectLst>
              <a:outerShdw blurRad="57150" dist="19050" dir="67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2"/>
            <p:cNvSpPr/>
            <p:nvPr/>
          </p:nvSpPr>
          <p:spPr>
            <a:xfrm rot="120272">
              <a:off x="6478901" y="1323426"/>
              <a:ext cx="3028298" cy="911076"/>
            </a:xfrm>
            <a:custGeom>
              <a:avLst/>
              <a:gdLst/>
              <a:ahLst/>
              <a:cxnLst/>
              <a:rect l="l" t="t" r="r" b="b"/>
              <a:pathLst>
                <a:path w="3026445" h="926716" extrusionOk="0">
                  <a:moveTo>
                    <a:pt x="0" y="142380"/>
                  </a:moveTo>
                  <a:cubicBezTo>
                    <a:pt x="30508" y="339071"/>
                    <a:pt x="158048" y="446103"/>
                    <a:pt x="307495" y="477069"/>
                  </a:cubicBezTo>
                  <a:cubicBezTo>
                    <a:pt x="485870" y="514026"/>
                    <a:pt x="732272" y="373923"/>
                    <a:pt x="865537" y="366474"/>
                  </a:cubicBezTo>
                  <a:cubicBezTo>
                    <a:pt x="938203" y="362331"/>
                    <a:pt x="1007745" y="369703"/>
                    <a:pt x="1073534" y="398945"/>
                  </a:cubicBezTo>
                  <a:cubicBezTo>
                    <a:pt x="1144248" y="430301"/>
                    <a:pt x="1201960" y="484118"/>
                    <a:pt x="1254661" y="544963"/>
                  </a:cubicBezTo>
                  <a:cubicBezTo>
                    <a:pt x="1354741" y="660654"/>
                    <a:pt x="1439733" y="803834"/>
                    <a:pt x="1567996" y="871452"/>
                  </a:cubicBezTo>
                  <a:cubicBezTo>
                    <a:pt x="1591590" y="883891"/>
                    <a:pt x="1616545" y="893702"/>
                    <a:pt x="1643100" y="900370"/>
                  </a:cubicBezTo>
                  <a:cubicBezTo>
                    <a:pt x="1747904" y="926716"/>
                    <a:pt x="1861032" y="898008"/>
                    <a:pt x="1963702" y="853916"/>
                  </a:cubicBezTo>
                  <a:cubicBezTo>
                    <a:pt x="2070002" y="808263"/>
                    <a:pt x="2170643" y="745750"/>
                    <a:pt x="2277951" y="702497"/>
                  </a:cubicBezTo>
                  <a:cubicBezTo>
                    <a:pt x="2285171" y="699592"/>
                    <a:pt x="2292410" y="696782"/>
                    <a:pt x="2299668" y="694068"/>
                  </a:cubicBezTo>
                  <a:cubicBezTo>
                    <a:pt x="2444106" y="640204"/>
                    <a:pt x="2597353" y="626069"/>
                    <a:pt x="2737656" y="647243"/>
                  </a:cubicBezTo>
                  <a:cubicBezTo>
                    <a:pt x="2781109" y="653796"/>
                    <a:pt x="2823629" y="663645"/>
                    <a:pt x="2864929" y="681057"/>
                  </a:cubicBezTo>
                  <a:cubicBezTo>
                    <a:pt x="2906154" y="698430"/>
                    <a:pt x="2946463" y="724348"/>
                    <a:pt x="2977353" y="759247"/>
                  </a:cubicBezTo>
                  <a:lnTo>
                    <a:pt x="3026445" y="0"/>
                  </a:lnTo>
                  <a:lnTo>
                    <a:pt x="19" y="142389"/>
                  </a:lnTo>
                  <a:close/>
                </a:path>
              </a:pathLst>
            </a:custGeom>
            <a:solidFill>
              <a:srgbClr val="005ACD">
                <a:alpha val="51880"/>
              </a:srgbClr>
            </a:solidFill>
            <a:ln>
              <a:noFill/>
            </a:ln>
            <a:effectLst>
              <a:outerShdw blurRad="57150" dist="19050" dir="67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2"/>
            <p:cNvSpPr/>
            <p:nvPr/>
          </p:nvSpPr>
          <p:spPr>
            <a:xfrm rot="58688">
              <a:off x="6626773" y="1324994"/>
              <a:ext cx="2899523" cy="813260"/>
            </a:xfrm>
            <a:custGeom>
              <a:avLst/>
              <a:gdLst/>
              <a:ahLst/>
              <a:cxnLst/>
              <a:rect l="l" t="t" r="r" b="b"/>
              <a:pathLst>
                <a:path w="2828391" h="803100" extrusionOk="0">
                  <a:moveTo>
                    <a:pt x="825" y="111119"/>
                  </a:moveTo>
                  <a:cubicBezTo>
                    <a:pt x="-14958" y="276139"/>
                    <a:pt x="199059" y="396688"/>
                    <a:pt x="364527" y="388553"/>
                  </a:cubicBezTo>
                  <a:cubicBezTo>
                    <a:pt x="547740" y="393335"/>
                    <a:pt x="941342" y="147361"/>
                    <a:pt x="1156378" y="419395"/>
                  </a:cubicBezTo>
                  <a:cubicBezTo>
                    <a:pt x="1245475" y="531028"/>
                    <a:pt x="1317799" y="685800"/>
                    <a:pt x="1437909" y="749722"/>
                  </a:cubicBezTo>
                  <a:cubicBezTo>
                    <a:pt x="1459883" y="761419"/>
                    <a:pt x="1483010" y="770668"/>
                    <a:pt x="1507375" y="777202"/>
                  </a:cubicBezTo>
                  <a:cubicBezTo>
                    <a:pt x="1603882" y="803100"/>
                    <a:pt x="1694341" y="788613"/>
                    <a:pt x="1792658" y="740321"/>
                  </a:cubicBezTo>
                  <a:cubicBezTo>
                    <a:pt x="1892347" y="691353"/>
                    <a:pt x="2284796" y="406546"/>
                    <a:pt x="2530407" y="421777"/>
                  </a:cubicBezTo>
                  <a:cubicBezTo>
                    <a:pt x="2627934" y="427825"/>
                    <a:pt x="2757369" y="511140"/>
                    <a:pt x="2784192" y="547649"/>
                  </a:cubicBezTo>
                  <a:lnTo>
                    <a:pt x="2813433" y="0"/>
                  </a:lnTo>
                  <a:lnTo>
                    <a:pt x="825" y="111109"/>
                  </a:lnTo>
                  <a:close/>
                </a:path>
              </a:pathLst>
            </a:custGeom>
            <a:solidFill>
              <a:srgbClr val="005ACD">
                <a:alpha val="51880"/>
              </a:srgbClr>
            </a:solidFill>
            <a:ln>
              <a:noFill/>
            </a:ln>
            <a:effectLst>
              <a:outerShdw blurRad="57150" dist="19050" dir="67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2"/>
            <p:cNvSpPr/>
            <p:nvPr/>
          </p:nvSpPr>
          <p:spPr>
            <a:xfrm rot="-55443">
              <a:off x="6683668" y="1385823"/>
              <a:ext cx="2824097" cy="520191"/>
            </a:xfrm>
            <a:custGeom>
              <a:avLst/>
              <a:gdLst/>
              <a:ahLst/>
              <a:cxnLst/>
              <a:rect l="l" t="t" r="r" b="b"/>
              <a:pathLst>
                <a:path w="2602516" h="537601" extrusionOk="0">
                  <a:moveTo>
                    <a:pt x="9" y="0"/>
                  </a:moveTo>
                  <a:cubicBezTo>
                    <a:pt x="122425" y="230143"/>
                    <a:pt x="422748" y="155258"/>
                    <a:pt x="470716" y="145056"/>
                  </a:cubicBezTo>
                  <a:cubicBezTo>
                    <a:pt x="577148" y="122425"/>
                    <a:pt x="963711" y="3877"/>
                    <a:pt x="1147324" y="241325"/>
                  </a:cubicBezTo>
                  <a:cubicBezTo>
                    <a:pt x="1214695" y="328441"/>
                    <a:pt x="1278617" y="433502"/>
                    <a:pt x="1380077" y="484584"/>
                  </a:cubicBezTo>
                  <a:cubicBezTo>
                    <a:pt x="1485386" y="537601"/>
                    <a:pt x="1615411" y="528990"/>
                    <a:pt x="1725587" y="479469"/>
                  </a:cubicBezTo>
                  <a:cubicBezTo>
                    <a:pt x="1815722" y="438960"/>
                    <a:pt x="2232088" y="136160"/>
                    <a:pt x="2474109" y="181661"/>
                  </a:cubicBezTo>
                  <a:cubicBezTo>
                    <a:pt x="2512037" y="188795"/>
                    <a:pt x="2580999" y="225638"/>
                    <a:pt x="2602516" y="256375"/>
                  </a:cubicBezTo>
                  <a:lnTo>
                    <a:pt x="2600211" y="2810"/>
                  </a:lnTo>
                  <a:lnTo>
                    <a:pt x="0" y="0"/>
                  </a:lnTo>
                  <a:close/>
                </a:path>
              </a:pathLst>
            </a:custGeom>
            <a:solidFill>
              <a:srgbClr val="307DE0">
                <a:alpha val="58130"/>
              </a:srgbClr>
            </a:solidFill>
            <a:ln>
              <a:noFill/>
            </a:ln>
            <a:effectLst>
              <a:outerShdw blurRad="57150" dist="19050" dir="67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2"/>
            <p:cNvSpPr/>
            <p:nvPr/>
          </p:nvSpPr>
          <p:spPr>
            <a:xfrm rot="71942">
              <a:off x="6950960" y="1322970"/>
              <a:ext cx="2550982" cy="555667"/>
            </a:xfrm>
            <a:custGeom>
              <a:avLst/>
              <a:gdLst/>
              <a:ahLst/>
              <a:cxnLst/>
              <a:rect l="l" t="t" r="r" b="b"/>
              <a:pathLst>
                <a:path w="2372487" h="667360" extrusionOk="0">
                  <a:moveTo>
                    <a:pt x="369913" y="215541"/>
                  </a:moveTo>
                  <a:cubicBezTo>
                    <a:pt x="485642" y="191367"/>
                    <a:pt x="624849" y="168069"/>
                    <a:pt x="739826" y="177737"/>
                  </a:cubicBezTo>
                  <a:cubicBezTo>
                    <a:pt x="838486" y="186033"/>
                    <a:pt x="892416" y="209626"/>
                    <a:pt x="988066" y="305038"/>
                  </a:cubicBezTo>
                  <a:cubicBezTo>
                    <a:pt x="1050408" y="367227"/>
                    <a:pt x="1218752" y="667360"/>
                    <a:pt x="1526219" y="510264"/>
                  </a:cubicBezTo>
                  <a:cubicBezTo>
                    <a:pt x="1622450" y="461096"/>
                    <a:pt x="1740923" y="349167"/>
                    <a:pt x="1829600" y="305191"/>
                  </a:cubicBezTo>
                  <a:cubicBezTo>
                    <a:pt x="2158422" y="142113"/>
                    <a:pt x="2351780" y="251860"/>
                    <a:pt x="2370316" y="274291"/>
                  </a:cubicBezTo>
                  <a:lnTo>
                    <a:pt x="2372487" y="0"/>
                  </a:lnTo>
                  <a:lnTo>
                    <a:pt x="0" y="127130"/>
                  </a:lnTo>
                  <a:cubicBezTo>
                    <a:pt x="0" y="127130"/>
                    <a:pt x="67351" y="289455"/>
                    <a:pt x="369913" y="215551"/>
                  </a:cubicBezTo>
                  <a:close/>
                </a:path>
              </a:pathLst>
            </a:custGeom>
            <a:solidFill>
              <a:srgbClr val="E7E7E7">
                <a:alpha val="28130"/>
              </a:srgbClr>
            </a:solidFill>
            <a:ln>
              <a:noFill/>
            </a:ln>
            <a:effectLst>
              <a:outerShdw blurRad="57150" dist="19050" dir="67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 name="Google Shape;797;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798" name="Google Shape;798;p52"/>
          <p:cNvSpPr txBox="1"/>
          <p:nvPr/>
        </p:nvSpPr>
        <p:spPr>
          <a:xfrm>
            <a:off x="724200" y="181525"/>
            <a:ext cx="7695600" cy="120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b="1">
                <a:solidFill>
                  <a:srgbClr val="E7E7E7"/>
                </a:solidFill>
                <a:latin typeface="Gotu"/>
                <a:ea typeface="Gotu"/>
                <a:cs typeface="Gotu"/>
                <a:sym typeface="Gotu"/>
              </a:rPr>
              <a:t>Réseau de neurones</a:t>
            </a:r>
            <a:endParaRPr sz="3300" b="1">
              <a:solidFill>
                <a:srgbClr val="E7E7E7"/>
              </a:solidFill>
              <a:latin typeface="Gotu"/>
              <a:ea typeface="Gotu"/>
              <a:cs typeface="Gotu"/>
              <a:sym typeface="Gotu"/>
            </a:endParaRPr>
          </a:p>
          <a:p>
            <a:pPr marL="0" lvl="0" indent="0" algn="ctr" rtl="0">
              <a:spcBef>
                <a:spcPts val="0"/>
              </a:spcBef>
              <a:spcAft>
                <a:spcPts val="0"/>
              </a:spcAft>
              <a:buNone/>
            </a:pPr>
            <a:r>
              <a:rPr lang="en" sz="2200" b="1">
                <a:solidFill>
                  <a:srgbClr val="005ACD"/>
                </a:solidFill>
                <a:latin typeface="Gotu"/>
                <a:ea typeface="Gotu"/>
                <a:cs typeface="Gotu"/>
                <a:sym typeface="Gotu"/>
              </a:rPr>
              <a:t>avec deux modèles imbriqués</a:t>
            </a:r>
            <a:endParaRPr sz="2200" b="1">
              <a:solidFill>
                <a:srgbClr val="E7E7E7"/>
              </a:solidFill>
              <a:latin typeface="Gotu"/>
              <a:ea typeface="Gotu"/>
              <a:cs typeface="Gotu"/>
              <a:sym typeface="Gotu"/>
            </a:endParaRPr>
          </a:p>
        </p:txBody>
      </p:sp>
      <p:sp>
        <p:nvSpPr>
          <p:cNvPr id="799" name="Google Shape;799;p52"/>
          <p:cNvSpPr txBox="1"/>
          <p:nvPr/>
        </p:nvSpPr>
        <p:spPr>
          <a:xfrm>
            <a:off x="4620700" y="3559350"/>
            <a:ext cx="3418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FFC800"/>
                </a:solidFill>
                <a:latin typeface="Gotu"/>
                <a:ea typeface="Gotu"/>
                <a:cs typeface="Gotu"/>
                <a:sym typeface="Gotu"/>
              </a:rPr>
              <a:t>perte </a:t>
            </a:r>
            <a:r>
              <a:rPr lang="en" sz="1200" b="1">
                <a:solidFill>
                  <a:srgbClr val="E7E7E7"/>
                </a:solidFill>
                <a:latin typeface="Gotu"/>
                <a:ea typeface="Gotu"/>
                <a:cs typeface="Gotu"/>
                <a:sym typeface="Gotu"/>
              </a:rPr>
              <a:t>= moy( [ </a:t>
            </a:r>
            <a:r>
              <a:rPr lang="en" sz="1200" b="1">
                <a:solidFill>
                  <a:srgbClr val="E2EEFF"/>
                </a:solidFill>
                <a:latin typeface="Gotu"/>
                <a:ea typeface="Gotu"/>
                <a:cs typeface="Gotu"/>
                <a:sym typeface="Gotu"/>
              </a:rPr>
              <a:t>Δssh - (</a:t>
            </a:r>
            <a:r>
              <a:rPr lang="en" sz="1200" b="1">
                <a:solidFill>
                  <a:srgbClr val="E8E8E8"/>
                </a:solidFill>
                <a:latin typeface="Gotu"/>
                <a:ea typeface="Gotu"/>
                <a:cs typeface="Gotu"/>
                <a:sym typeface="Gotu"/>
              </a:rPr>
              <a:t>φ</a:t>
            </a:r>
            <a:r>
              <a:rPr lang="en" sz="1200" b="1" baseline="-25000">
                <a:solidFill>
                  <a:srgbClr val="E8E8E8"/>
                </a:solidFill>
                <a:latin typeface="Gotu"/>
                <a:ea typeface="Gotu"/>
                <a:cs typeface="Gotu"/>
                <a:sym typeface="Gotu"/>
              </a:rPr>
              <a:t>2</a:t>
            </a:r>
            <a:r>
              <a:rPr lang="en" sz="1200" b="1">
                <a:solidFill>
                  <a:srgbClr val="E8E8E8"/>
                </a:solidFill>
                <a:latin typeface="Gotu"/>
                <a:ea typeface="Gotu"/>
                <a:cs typeface="Gotu"/>
                <a:sym typeface="Gotu"/>
              </a:rPr>
              <a:t>(X</a:t>
            </a:r>
            <a:r>
              <a:rPr lang="en" sz="1200" b="1" baseline="-25000">
                <a:solidFill>
                  <a:srgbClr val="E8E8E8"/>
                </a:solidFill>
                <a:latin typeface="Gotu"/>
                <a:ea typeface="Gotu"/>
                <a:cs typeface="Gotu"/>
                <a:sym typeface="Gotu"/>
              </a:rPr>
              <a:t>2</a:t>
            </a:r>
            <a:r>
              <a:rPr lang="en" sz="1200" b="1">
                <a:solidFill>
                  <a:srgbClr val="E8E8E8"/>
                </a:solidFill>
                <a:latin typeface="Gotu"/>
                <a:ea typeface="Gotu"/>
                <a:cs typeface="Gotu"/>
                <a:sym typeface="Gotu"/>
              </a:rPr>
              <a:t>) - φ</a:t>
            </a:r>
            <a:r>
              <a:rPr lang="en" sz="1200" b="1" baseline="-25000">
                <a:solidFill>
                  <a:srgbClr val="E8E8E8"/>
                </a:solidFill>
                <a:latin typeface="Gotu"/>
                <a:ea typeface="Gotu"/>
                <a:cs typeface="Gotu"/>
                <a:sym typeface="Gotu"/>
              </a:rPr>
              <a:t>1</a:t>
            </a:r>
            <a:r>
              <a:rPr lang="en" sz="1200" b="1">
                <a:solidFill>
                  <a:srgbClr val="E8E8E8"/>
                </a:solidFill>
                <a:latin typeface="Gotu"/>
                <a:ea typeface="Gotu"/>
                <a:cs typeface="Gotu"/>
                <a:sym typeface="Gotu"/>
              </a:rPr>
              <a:t>(X</a:t>
            </a:r>
            <a:r>
              <a:rPr lang="en" sz="1200" b="1" baseline="-25000">
                <a:solidFill>
                  <a:srgbClr val="E8E8E8"/>
                </a:solidFill>
                <a:latin typeface="Gotu"/>
                <a:ea typeface="Gotu"/>
                <a:cs typeface="Gotu"/>
                <a:sym typeface="Gotu"/>
              </a:rPr>
              <a:t>1</a:t>
            </a:r>
            <a:r>
              <a:rPr lang="en" sz="1200" b="1">
                <a:solidFill>
                  <a:srgbClr val="E8E8E8"/>
                </a:solidFill>
                <a:latin typeface="Gotu"/>
                <a:ea typeface="Gotu"/>
                <a:cs typeface="Gotu"/>
                <a:sym typeface="Gotu"/>
              </a:rPr>
              <a:t>))] </a:t>
            </a:r>
            <a:r>
              <a:rPr lang="en" sz="1200" b="1" baseline="30000">
                <a:solidFill>
                  <a:srgbClr val="E8E8E8"/>
                </a:solidFill>
                <a:latin typeface="Gotu"/>
                <a:ea typeface="Gotu"/>
                <a:cs typeface="Gotu"/>
                <a:sym typeface="Gotu"/>
              </a:rPr>
              <a:t>2</a:t>
            </a:r>
            <a:r>
              <a:rPr lang="en" sz="1200" b="1">
                <a:solidFill>
                  <a:srgbClr val="E8E8E8"/>
                </a:solidFill>
                <a:latin typeface="Gotu"/>
                <a:ea typeface="Gotu"/>
                <a:cs typeface="Gotu"/>
                <a:sym typeface="Gotu"/>
              </a:rPr>
              <a:t> )</a:t>
            </a:r>
            <a:endParaRPr sz="1200" b="1">
              <a:solidFill>
                <a:srgbClr val="E7E7E7"/>
              </a:solidFill>
              <a:latin typeface="Gotu"/>
              <a:ea typeface="Gotu"/>
              <a:cs typeface="Gotu"/>
              <a:sym typeface="Gotu"/>
            </a:endParaRPr>
          </a:p>
          <a:p>
            <a:pPr marL="0" lvl="0" indent="0" algn="l" rtl="0">
              <a:spcBef>
                <a:spcPts val="0"/>
              </a:spcBef>
              <a:spcAft>
                <a:spcPts val="0"/>
              </a:spcAft>
              <a:buNone/>
            </a:pPr>
            <a:endParaRPr sz="1200" b="1">
              <a:solidFill>
                <a:srgbClr val="E7E7E7"/>
              </a:solidFill>
              <a:latin typeface="Gotu"/>
              <a:ea typeface="Gotu"/>
              <a:cs typeface="Gotu"/>
              <a:sym typeface="Gotu"/>
            </a:endParaRPr>
          </a:p>
        </p:txBody>
      </p:sp>
      <p:sp>
        <p:nvSpPr>
          <p:cNvPr id="800" name="Google Shape;800;p52"/>
          <p:cNvSpPr/>
          <p:nvPr/>
        </p:nvSpPr>
        <p:spPr>
          <a:xfrm>
            <a:off x="5818650" y="3876025"/>
            <a:ext cx="118200" cy="790500"/>
          </a:xfrm>
          <a:prstGeom prst="downArrow">
            <a:avLst>
              <a:gd name="adj1" fmla="val 50000"/>
              <a:gd name="adj2" fmla="val 50000"/>
            </a:avLst>
          </a:prstGeom>
          <a:solidFill>
            <a:srgbClr val="E7E7E7"/>
          </a:solidFill>
          <a:ln w="9525" cap="flat" cmpd="sng">
            <a:solidFill>
              <a:srgbClr val="01004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801" name="Google Shape;801;p52"/>
          <p:cNvSpPr/>
          <p:nvPr/>
        </p:nvSpPr>
        <p:spPr>
          <a:xfrm>
            <a:off x="6423450" y="3876025"/>
            <a:ext cx="118200" cy="361800"/>
          </a:xfrm>
          <a:prstGeom prst="downArrow">
            <a:avLst>
              <a:gd name="adj1" fmla="val 50000"/>
              <a:gd name="adj2" fmla="val 50000"/>
            </a:avLst>
          </a:prstGeom>
          <a:solidFill>
            <a:srgbClr val="307DE0"/>
          </a:solidFill>
          <a:ln w="9525" cap="flat" cmpd="sng">
            <a:solidFill>
              <a:srgbClr val="01004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802" name="Google Shape;802;p52"/>
          <p:cNvSpPr/>
          <p:nvPr/>
        </p:nvSpPr>
        <p:spPr>
          <a:xfrm>
            <a:off x="7028250" y="3876025"/>
            <a:ext cx="118200" cy="361800"/>
          </a:xfrm>
          <a:prstGeom prst="downArrow">
            <a:avLst>
              <a:gd name="adj1" fmla="val 50000"/>
              <a:gd name="adj2" fmla="val 50000"/>
            </a:avLst>
          </a:prstGeom>
          <a:solidFill>
            <a:srgbClr val="307DE0"/>
          </a:solidFill>
          <a:ln w="9525" cap="flat" cmpd="sng">
            <a:solidFill>
              <a:srgbClr val="01004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803" name="Google Shape;803;p52"/>
          <p:cNvSpPr txBox="1"/>
          <p:nvPr/>
        </p:nvSpPr>
        <p:spPr>
          <a:xfrm>
            <a:off x="5446200" y="4666425"/>
            <a:ext cx="863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E7E7E7"/>
                </a:solidFill>
                <a:latin typeface="Gotu"/>
                <a:ea typeface="Gotu"/>
                <a:cs typeface="Gotu"/>
                <a:sym typeface="Gotu"/>
              </a:rPr>
              <a:t>paramètre d’entrée </a:t>
            </a:r>
            <a:endParaRPr sz="1000"/>
          </a:p>
        </p:txBody>
      </p:sp>
      <p:sp>
        <p:nvSpPr>
          <p:cNvPr id="804" name="Google Shape;804;p52"/>
          <p:cNvSpPr txBox="1"/>
          <p:nvPr/>
        </p:nvSpPr>
        <p:spPr>
          <a:xfrm>
            <a:off x="5945550" y="4237825"/>
            <a:ext cx="2283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307DE0"/>
                </a:solidFill>
                <a:latin typeface="Gotu"/>
                <a:ea typeface="Gotu"/>
                <a:cs typeface="Gotu"/>
                <a:sym typeface="Gotu"/>
              </a:rPr>
              <a:t>fixer l’un puis l’autre pour mettre à jour les poids du modèle</a:t>
            </a:r>
            <a:endParaRPr sz="1000">
              <a:solidFill>
                <a:srgbClr val="307DE0"/>
              </a:solidFill>
              <a:latin typeface="Gotu"/>
              <a:ea typeface="Gotu"/>
              <a:cs typeface="Gotu"/>
              <a:sym typeface="Gotu"/>
            </a:endParaRPr>
          </a:p>
          <a:p>
            <a:pPr marL="0" lvl="0" indent="0" algn="ctr" rtl="0">
              <a:spcBef>
                <a:spcPts val="0"/>
              </a:spcBef>
              <a:spcAft>
                <a:spcPts val="0"/>
              </a:spcAft>
              <a:buNone/>
            </a:pPr>
            <a:r>
              <a:rPr lang="en" sz="1000">
                <a:solidFill>
                  <a:srgbClr val="307DE0"/>
                </a:solidFill>
                <a:latin typeface="Gotu"/>
                <a:ea typeface="Gotu"/>
                <a:cs typeface="Gotu"/>
                <a:sym typeface="Gotu"/>
              </a:rPr>
              <a:t>de manière itérative</a:t>
            </a:r>
            <a:endParaRPr sz="1000">
              <a:solidFill>
                <a:srgbClr val="307DE0"/>
              </a:solidFill>
              <a:latin typeface="Gotu"/>
              <a:ea typeface="Gotu"/>
              <a:cs typeface="Gotu"/>
              <a:sym typeface="Gotu"/>
            </a:endParaRPr>
          </a:p>
        </p:txBody>
      </p:sp>
      <p:sp>
        <p:nvSpPr>
          <p:cNvPr id="805" name="Google Shape;805;p52"/>
          <p:cNvSpPr/>
          <p:nvPr/>
        </p:nvSpPr>
        <p:spPr>
          <a:xfrm>
            <a:off x="3118150" y="1449925"/>
            <a:ext cx="2999700" cy="1872300"/>
          </a:xfrm>
          <a:prstGeom prst="roundRect">
            <a:avLst>
              <a:gd name="adj" fmla="val 16667"/>
            </a:avLst>
          </a:prstGeom>
          <a:solidFill>
            <a:srgbClr val="9FC5E8"/>
          </a:solidFill>
          <a:ln w="38100" cap="flat" cmpd="sng">
            <a:solidFill>
              <a:srgbClr val="307D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806" name="Google Shape;806;p52"/>
          <p:cNvSpPr/>
          <p:nvPr/>
        </p:nvSpPr>
        <p:spPr>
          <a:xfrm>
            <a:off x="3984100" y="1581275"/>
            <a:ext cx="1267800" cy="714300"/>
          </a:xfrm>
          <a:prstGeom prst="roundRect">
            <a:avLst>
              <a:gd name="adj" fmla="val 16667"/>
            </a:avLst>
          </a:prstGeom>
          <a:solidFill>
            <a:srgbClr val="E7E7E7"/>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38761D"/>
                </a:solidFill>
                <a:latin typeface="Gotu"/>
                <a:ea typeface="Gotu"/>
                <a:cs typeface="Gotu"/>
                <a:sym typeface="Gotu"/>
              </a:rPr>
              <a:t>θ</a:t>
            </a:r>
            <a:r>
              <a:rPr lang="en" sz="1500" baseline="-25000">
                <a:solidFill>
                  <a:srgbClr val="38761D"/>
                </a:solidFill>
                <a:latin typeface="Gotu"/>
                <a:ea typeface="Gotu"/>
                <a:cs typeface="Gotu"/>
                <a:sym typeface="Gotu"/>
              </a:rPr>
              <a:t>1</a:t>
            </a:r>
            <a:endParaRPr baseline="-25000">
              <a:solidFill>
                <a:srgbClr val="38761D"/>
              </a:solidFill>
              <a:latin typeface="Gotu"/>
              <a:ea typeface="Gotu"/>
              <a:cs typeface="Gotu"/>
              <a:sym typeface="Gotu"/>
            </a:endParaRPr>
          </a:p>
        </p:txBody>
      </p:sp>
      <p:sp>
        <p:nvSpPr>
          <p:cNvPr id="807" name="Google Shape;807;p52"/>
          <p:cNvSpPr/>
          <p:nvPr/>
        </p:nvSpPr>
        <p:spPr>
          <a:xfrm>
            <a:off x="3984100" y="2494113"/>
            <a:ext cx="1267800" cy="714300"/>
          </a:xfrm>
          <a:prstGeom prst="roundRect">
            <a:avLst>
              <a:gd name="adj" fmla="val 16667"/>
            </a:avLst>
          </a:prstGeom>
          <a:solidFill>
            <a:srgbClr val="E7E7E7"/>
          </a:solidFill>
          <a:ln w="2857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A64D79"/>
                </a:solidFill>
                <a:latin typeface="Gotu"/>
                <a:ea typeface="Gotu"/>
                <a:cs typeface="Gotu"/>
                <a:sym typeface="Gotu"/>
              </a:rPr>
              <a:t>θ</a:t>
            </a:r>
            <a:r>
              <a:rPr lang="en" sz="1500" baseline="-25000">
                <a:solidFill>
                  <a:srgbClr val="A64D79"/>
                </a:solidFill>
                <a:latin typeface="Gotu"/>
                <a:ea typeface="Gotu"/>
                <a:cs typeface="Gotu"/>
                <a:sym typeface="Gotu"/>
              </a:rPr>
              <a:t>2</a:t>
            </a:r>
            <a:endParaRPr baseline="-25000">
              <a:solidFill>
                <a:srgbClr val="A64D79"/>
              </a:solidFill>
              <a:latin typeface="Gotu"/>
              <a:ea typeface="Gotu"/>
              <a:cs typeface="Gotu"/>
              <a:sym typeface="Gotu"/>
            </a:endParaRPr>
          </a:p>
        </p:txBody>
      </p:sp>
      <p:cxnSp>
        <p:nvCxnSpPr>
          <p:cNvPr id="808" name="Google Shape;808;p52"/>
          <p:cNvCxnSpPr>
            <a:stCxn id="806" idx="1"/>
          </p:cNvCxnSpPr>
          <p:nvPr/>
        </p:nvCxnSpPr>
        <p:spPr>
          <a:xfrm flipH="1">
            <a:off x="2658700" y="1938425"/>
            <a:ext cx="1325400" cy="3600"/>
          </a:xfrm>
          <a:prstGeom prst="straightConnector1">
            <a:avLst/>
          </a:prstGeom>
          <a:noFill/>
          <a:ln w="28575" cap="flat" cmpd="sng">
            <a:solidFill>
              <a:srgbClr val="38761D"/>
            </a:solidFill>
            <a:prstDash val="solid"/>
            <a:round/>
            <a:headEnd type="none" w="med" len="med"/>
            <a:tailEnd type="none" w="med" len="med"/>
          </a:ln>
        </p:spPr>
      </p:cxnSp>
      <p:cxnSp>
        <p:nvCxnSpPr>
          <p:cNvPr id="809" name="Google Shape;809;p52"/>
          <p:cNvCxnSpPr/>
          <p:nvPr/>
        </p:nvCxnSpPr>
        <p:spPr>
          <a:xfrm flipH="1">
            <a:off x="2658700" y="2849475"/>
            <a:ext cx="1325400" cy="3600"/>
          </a:xfrm>
          <a:prstGeom prst="straightConnector1">
            <a:avLst/>
          </a:prstGeom>
          <a:noFill/>
          <a:ln w="28575" cap="flat" cmpd="sng">
            <a:solidFill>
              <a:srgbClr val="A64D79"/>
            </a:solidFill>
            <a:prstDash val="solid"/>
            <a:round/>
            <a:headEnd type="none" w="med" len="med"/>
            <a:tailEnd type="none" w="med" len="med"/>
          </a:ln>
        </p:spPr>
      </p:cxnSp>
      <p:sp>
        <p:nvSpPr>
          <p:cNvPr id="810" name="Google Shape;810;p52"/>
          <p:cNvSpPr txBox="1"/>
          <p:nvPr/>
        </p:nvSpPr>
        <p:spPr>
          <a:xfrm>
            <a:off x="1788750" y="1730675"/>
            <a:ext cx="10782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rgbClr val="E7E7E7"/>
                </a:solidFill>
                <a:latin typeface="Gotu"/>
                <a:ea typeface="Gotu"/>
                <a:cs typeface="Gotu"/>
                <a:sym typeface="Gotu"/>
              </a:rPr>
              <a:t>X</a:t>
            </a:r>
            <a:r>
              <a:rPr lang="en" sz="1500" b="1" baseline="-25000">
                <a:solidFill>
                  <a:srgbClr val="E7E7E7"/>
                </a:solidFill>
                <a:latin typeface="Gotu"/>
                <a:ea typeface="Gotu"/>
                <a:cs typeface="Gotu"/>
                <a:sym typeface="Gotu"/>
              </a:rPr>
              <a:t>1</a:t>
            </a:r>
            <a:endParaRPr b="1" baseline="-25000">
              <a:solidFill>
                <a:srgbClr val="E7E7E7"/>
              </a:solidFill>
            </a:endParaRPr>
          </a:p>
        </p:txBody>
      </p:sp>
      <p:sp>
        <p:nvSpPr>
          <p:cNvPr id="811" name="Google Shape;811;p52"/>
          <p:cNvSpPr txBox="1"/>
          <p:nvPr/>
        </p:nvSpPr>
        <p:spPr>
          <a:xfrm>
            <a:off x="1788750" y="2676525"/>
            <a:ext cx="10782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rgbClr val="E7E7E7"/>
                </a:solidFill>
                <a:latin typeface="Gotu"/>
                <a:ea typeface="Gotu"/>
                <a:cs typeface="Gotu"/>
                <a:sym typeface="Gotu"/>
              </a:rPr>
              <a:t>X</a:t>
            </a:r>
            <a:r>
              <a:rPr lang="en" sz="1500" b="1" baseline="-25000">
                <a:solidFill>
                  <a:srgbClr val="E7E7E7"/>
                </a:solidFill>
                <a:latin typeface="Gotu"/>
                <a:ea typeface="Gotu"/>
                <a:cs typeface="Gotu"/>
                <a:sym typeface="Gotu"/>
              </a:rPr>
              <a:t>2</a:t>
            </a:r>
            <a:endParaRPr b="1" baseline="-25000">
              <a:solidFill>
                <a:srgbClr val="E7E7E7"/>
              </a:solidFill>
            </a:endParaRPr>
          </a:p>
        </p:txBody>
      </p:sp>
      <p:sp>
        <p:nvSpPr>
          <p:cNvPr id="812" name="Google Shape;812;p52"/>
          <p:cNvSpPr/>
          <p:nvPr/>
        </p:nvSpPr>
        <p:spPr>
          <a:xfrm>
            <a:off x="2268750" y="3531325"/>
            <a:ext cx="118200" cy="554100"/>
          </a:xfrm>
          <a:prstGeom prst="downArrow">
            <a:avLst>
              <a:gd name="adj1" fmla="val 50000"/>
              <a:gd name="adj2" fmla="val 50000"/>
            </a:avLst>
          </a:prstGeom>
          <a:solidFill>
            <a:srgbClr val="E7E7E7"/>
          </a:solidFill>
          <a:ln w="9525" cap="flat" cmpd="sng">
            <a:solidFill>
              <a:srgbClr val="01004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813" name="Google Shape;813;p52"/>
          <p:cNvSpPr txBox="1"/>
          <p:nvPr/>
        </p:nvSpPr>
        <p:spPr>
          <a:xfrm>
            <a:off x="1190175" y="4272100"/>
            <a:ext cx="1998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E7E7E7"/>
                </a:solidFill>
                <a:latin typeface="Gotu"/>
                <a:ea typeface="Gotu"/>
                <a:cs typeface="Gotu"/>
                <a:sym typeface="Gotu"/>
              </a:rPr>
              <a:t>Variables d’entrée</a:t>
            </a:r>
            <a:br>
              <a:rPr lang="en" sz="1000">
                <a:solidFill>
                  <a:srgbClr val="E7E7E7"/>
                </a:solidFill>
                <a:latin typeface="Gotu"/>
                <a:ea typeface="Gotu"/>
                <a:cs typeface="Gotu"/>
                <a:sym typeface="Gotu"/>
              </a:rPr>
            </a:br>
            <a:r>
              <a:rPr lang="en" sz="1000">
                <a:solidFill>
                  <a:srgbClr val="E7E7E7"/>
                </a:solidFill>
                <a:latin typeface="Gotu"/>
                <a:ea typeface="Gotu"/>
                <a:cs typeface="Gotu"/>
                <a:sym typeface="Gotu"/>
              </a:rPr>
              <a:t>de dimension taille x nb_var</a:t>
            </a:r>
            <a:endParaRPr sz="1000"/>
          </a:p>
        </p:txBody>
      </p:sp>
      <p:cxnSp>
        <p:nvCxnSpPr>
          <p:cNvPr id="814" name="Google Shape;814;p52"/>
          <p:cNvCxnSpPr/>
          <p:nvPr/>
        </p:nvCxnSpPr>
        <p:spPr>
          <a:xfrm flipH="1">
            <a:off x="5251900" y="1936625"/>
            <a:ext cx="1325400" cy="3600"/>
          </a:xfrm>
          <a:prstGeom prst="straightConnector1">
            <a:avLst/>
          </a:prstGeom>
          <a:noFill/>
          <a:ln w="28575" cap="flat" cmpd="sng">
            <a:solidFill>
              <a:srgbClr val="38761D"/>
            </a:solidFill>
            <a:prstDash val="solid"/>
            <a:round/>
            <a:headEnd type="none" w="med" len="med"/>
            <a:tailEnd type="none" w="med" len="med"/>
          </a:ln>
        </p:spPr>
      </p:cxnSp>
      <p:cxnSp>
        <p:nvCxnSpPr>
          <p:cNvPr id="815" name="Google Shape;815;p52"/>
          <p:cNvCxnSpPr/>
          <p:nvPr/>
        </p:nvCxnSpPr>
        <p:spPr>
          <a:xfrm flipH="1">
            <a:off x="5251900" y="2850375"/>
            <a:ext cx="1325400" cy="3600"/>
          </a:xfrm>
          <a:prstGeom prst="straightConnector1">
            <a:avLst/>
          </a:prstGeom>
          <a:noFill/>
          <a:ln w="28575" cap="flat" cmpd="sng">
            <a:solidFill>
              <a:srgbClr val="A64D79"/>
            </a:solidFill>
            <a:prstDash val="solid"/>
            <a:round/>
            <a:headEnd type="none" w="med" len="med"/>
            <a:tailEnd type="none" w="med" len="med"/>
          </a:ln>
        </p:spPr>
      </p:cxnSp>
      <p:sp>
        <p:nvSpPr>
          <p:cNvPr id="816" name="Google Shape;816;p52"/>
          <p:cNvSpPr txBox="1"/>
          <p:nvPr/>
        </p:nvSpPr>
        <p:spPr>
          <a:xfrm>
            <a:off x="6577300" y="1730675"/>
            <a:ext cx="10782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rgbClr val="E8E8E8"/>
                </a:solidFill>
                <a:latin typeface="Gotu"/>
                <a:ea typeface="Gotu"/>
                <a:cs typeface="Gotu"/>
                <a:sym typeface="Gotu"/>
              </a:rPr>
              <a:t>φ</a:t>
            </a:r>
            <a:r>
              <a:rPr lang="en" sz="1500" b="1" baseline="-25000">
                <a:solidFill>
                  <a:srgbClr val="E8E8E8"/>
                </a:solidFill>
                <a:latin typeface="Gotu"/>
                <a:ea typeface="Gotu"/>
                <a:cs typeface="Gotu"/>
                <a:sym typeface="Gotu"/>
              </a:rPr>
              <a:t>1</a:t>
            </a:r>
            <a:r>
              <a:rPr lang="en" sz="1500" b="1">
                <a:solidFill>
                  <a:srgbClr val="E8E8E8"/>
                </a:solidFill>
                <a:latin typeface="Gotu"/>
                <a:ea typeface="Gotu"/>
                <a:cs typeface="Gotu"/>
                <a:sym typeface="Gotu"/>
              </a:rPr>
              <a:t>(X</a:t>
            </a:r>
            <a:r>
              <a:rPr lang="en" sz="1500" b="1" baseline="-25000">
                <a:solidFill>
                  <a:srgbClr val="E8E8E8"/>
                </a:solidFill>
                <a:latin typeface="Gotu"/>
                <a:ea typeface="Gotu"/>
                <a:cs typeface="Gotu"/>
                <a:sym typeface="Gotu"/>
              </a:rPr>
              <a:t>1</a:t>
            </a:r>
            <a:r>
              <a:rPr lang="en" sz="1500" b="1">
                <a:solidFill>
                  <a:srgbClr val="E8E8E8"/>
                </a:solidFill>
                <a:latin typeface="Gotu"/>
                <a:ea typeface="Gotu"/>
                <a:cs typeface="Gotu"/>
                <a:sym typeface="Gotu"/>
              </a:rPr>
              <a:t>)</a:t>
            </a:r>
            <a:endParaRPr sz="1600" b="1">
              <a:solidFill>
                <a:srgbClr val="E7E7E7"/>
              </a:solidFill>
            </a:endParaRPr>
          </a:p>
        </p:txBody>
      </p:sp>
      <p:sp>
        <p:nvSpPr>
          <p:cNvPr id="817" name="Google Shape;817;p52"/>
          <p:cNvSpPr txBox="1"/>
          <p:nvPr/>
        </p:nvSpPr>
        <p:spPr>
          <a:xfrm>
            <a:off x="6577300" y="2643525"/>
            <a:ext cx="10782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rgbClr val="E8E8E8"/>
                </a:solidFill>
                <a:latin typeface="Gotu"/>
                <a:ea typeface="Gotu"/>
                <a:cs typeface="Gotu"/>
                <a:sym typeface="Gotu"/>
              </a:rPr>
              <a:t>φ</a:t>
            </a:r>
            <a:r>
              <a:rPr lang="en" sz="1500" b="1" baseline="-25000">
                <a:solidFill>
                  <a:srgbClr val="E8E8E8"/>
                </a:solidFill>
                <a:latin typeface="Gotu"/>
                <a:ea typeface="Gotu"/>
                <a:cs typeface="Gotu"/>
                <a:sym typeface="Gotu"/>
              </a:rPr>
              <a:t>2</a:t>
            </a:r>
            <a:r>
              <a:rPr lang="en" sz="1500" b="1">
                <a:solidFill>
                  <a:srgbClr val="E8E8E8"/>
                </a:solidFill>
                <a:latin typeface="Gotu"/>
                <a:ea typeface="Gotu"/>
                <a:cs typeface="Gotu"/>
                <a:sym typeface="Gotu"/>
              </a:rPr>
              <a:t>(X</a:t>
            </a:r>
            <a:r>
              <a:rPr lang="en" sz="1500" b="1" baseline="-25000">
                <a:solidFill>
                  <a:srgbClr val="E8E8E8"/>
                </a:solidFill>
                <a:latin typeface="Gotu"/>
                <a:ea typeface="Gotu"/>
                <a:cs typeface="Gotu"/>
                <a:sym typeface="Gotu"/>
              </a:rPr>
              <a:t>2</a:t>
            </a:r>
            <a:r>
              <a:rPr lang="en" sz="1500" b="1">
                <a:solidFill>
                  <a:srgbClr val="E8E8E8"/>
                </a:solidFill>
                <a:latin typeface="Gotu"/>
                <a:ea typeface="Gotu"/>
                <a:cs typeface="Gotu"/>
                <a:sym typeface="Gotu"/>
              </a:rPr>
              <a:t>)</a:t>
            </a:r>
            <a:endParaRPr sz="1600" b="1">
              <a:solidFill>
                <a:srgbClr val="E7E7E7"/>
              </a:solidFill>
            </a:endParaRPr>
          </a:p>
        </p:txBody>
      </p:sp>
      <p:cxnSp>
        <p:nvCxnSpPr>
          <p:cNvPr id="818" name="Google Shape;818;p52"/>
          <p:cNvCxnSpPr/>
          <p:nvPr/>
        </p:nvCxnSpPr>
        <p:spPr>
          <a:xfrm rot="-5400000" flipH="1">
            <a:off x="4947600" y="2595275"/>
            <a:ext cx="1647900" cy="330600"/>
          </a:xfrm>
          <a:prstGeom prst="curvedConnector3">
            <a:avLst>
              <a:gd name="adj1" fmla="val 50000"/>
            </a:avLst>
          </a:prstGeom>
          <a:noFill/>
          <a:ln w="28575" cap="flat" cmpd="sng">
            <a:solidFill>
              <a:srgbClr val="F1C232"/>
            </a:solidFill>
            <a:prstDash val="lgDash"/>
            <a:round/>
            <a:headEnd type="none" w="med" len="med"/>
            <a:tailEnd type="none" w="med" len="med"/>
          </a:ln>
        </p:spPr>
      </p:cxnSp>
      <p:cxnSp>
        <p:nvCxnSpPr>
          <p:cNvPr id="819" name="Google Shape;819;p52"/>
          <p:cNvCxnSpPr/>
          <p:nvPr/>
        </p:nvCxnSpPr>
        <p:spPr>
          <a:xfrm rot="-5400000" flipH="1">
            <a:off x="5379875" y="3034275"/>
            <a:ext cx="734100" cy="366300"/>
          </a:xfrm>
          <a:prstGeom prst="curvedConnector3">
            <a:avLst>
              <a:gd name="adj1" fmla="val 50000"/>
            </a:avLst>
          </a:prstGeom>
          <a:noFill/>
          <a:ln w="28575" cap="flat" cmpd="sng">
            <a:solidFill>
              <a:srgbClr val="F1C232"/>
            </a:solidFill>
            <a:prstDash val="lgDash"/>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825" name="Google Shape;825;p53"/>
          <p:cNvSpPr txBox="1"/>
          <p:nvPr/>
        </p:nvSpPr>
        <p:spPr>
          <a:xfrm>
            <a:off x="724200" y="164000"/>
            <a:ext cx="7695600" cy="120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b="1">
                <a:solidFill>
                  <a:srgbClr val="E7E7E7"/>
                </a:solidFill>
                <a:latin typeface="Gotu"/>
                <a:ea typeface="Gotu"/>
                <a:cs typeface="Gotu"/>
                <a:sym typeface="Gotu"/>
              </a:rPr>
              <a:t>Réseau de neurones</a:t>
            </a:r>
            <a:endParaRPr sz="3300" b="1">
              <a:solidFill>
                <a:srgbClr val="E7E7E7"/>
              </a:solidFill>
              <a:latin typeface="Gotu"/>
              <a:ea typeface="Gotu"/>
              <a:cs typeface="Gotu"/>
              <a:sym typeface="Gotu"/>
            </a:endParaRPr>
          </a:p>
          <a:p>
            <a:pPr marL="0" lvl="0" indent="0" algn="ctr" rtl="0">
              <a:spcBef>
                <a:spcPts val="0"/>
              </a:spcBef>
              <a:spcAft>
                <a:spcPts val="0"/>
              </a:spcAft>
              <a:buNone/>
            </a:pPr>
            <a:r>
              <a:rPr lang="en" sz="2200" b="1">
                <a:solidFill>
                  <a:srgbClr val="005ACD"/>
                </a:solidFill>
                <a:latin typeface="Gotu"/>
                <a:ea typeface="Gotu"/>
                <a:cs typeface="Gotu"/>
                <a:sym typeface="Gotu"/>
              </a:rPr>
              <a:t>Méthode mise en place</a:t>
            </a:r>
            <a:endParaRPr sz="2200" b="1">
              <a:solidFill>
                <a:srgbClr val="E7E7E7"/>
              </a:solidFill>
              <a:latin typeface="Gotu"/>
              <a:ea typeface="Gotu"/>
              <a:cs typeface="Gotu"/>
              <a:sym typeface="Gotu"/>
            </a:endParaRPr>
          </a:p>
        </p:txBody>
      </p:sp>
      <p:sp>
        <p:nvSpPr>
          <p:cNvPr id="826" name="Google Shape;826;p53"/>
          <p:cNvSpPr txBox="1"/>
          <p:nvPr/>
        </p:nvSpPr>
        <p:spPr>
          <a:xfrm>
            <a:off x="2327265" y="2558088"/>
            <a:ext cx="29658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FFC800"/>
                </a:solidFill>
                <a:latin typeface="Gotu"/>
                <a:ea typeface="Gotu"/>
                <a:cs typeface="Gotu"/>
                <a:sym typeface="Gotu"/>
              </a:rPr>
              <a:t>perte </a:t>
            </a:r>
            <a:r>
              <a:rPr lang="en" sz="1100" b="1">
                <a:solidFill>
                  <a:srgbClr val="E8E8E8"/>
                </a:solidFill>
                <a:latin typeface="Gotu"/>
                <a:ea typeface="Gotu"/>
                <a:cs typeface="Gotu"/>
                <a:sym typeface="Gotu"/>
              </a:rPr>
              <a:t>= moy( [ Δssh - (w</a:t>
            </a:r>
            <a:r>
              <a:rPr lang="en" sz="1100" b="1" baseline="-25000">
                <a:solidFill>
                  <a:srgbClr val="E8E8E8"/>
                </a:solidFill>
                <a:latin typeface="Gotu"/>
                <a:ea typeface="Gotu"/>
                <a:cs typeface="Gotu"/>
                <a:sym typeface="Gotu"/>
              </a:rPr>
              <a:t>init </a:t>
            </a:r>
            <a:r>
              <a:rPr lang="en" sz="1100" b="1">
                <a:solidFill>
                  <a:srgbClr val="E8E8E8"/>
                </a:solidFill>
                <a:latin typeface="Gotu"/>
                <a:ea typeface="Gotu"/>
                <a:cs typeface="Gotu"/>
                <a:sym typeface="Gotu"/>
              </a:rPr>
              <a:t>- φ</a:t>
            </a:r>
            <a:r>
              <a:rPr lang="en" sz="1100" b="1" baseline="-25000">
                <a:solidFill>
                  <a:srgbClr val="E8E8E8"/>
                </a:solidFill>
                <a:latin typeface="Gotu"/>
                <a:ea typeface="Gotu"/>
                <a:cs typeface="Gotu"/>
                <a:sym typeface="Gotu"/>
              </a:rPr>
              <a:t>1</a:t>
            </a:r>
            <a:r>
              <a:rPr lang="en" sz="1100" b="1">
                <a:solidFill>
                  <a:srgbClr val="E8E8E8"/>
                </a:solidFill>
                <a:latin typeface="Gotu"/>
                <a:ea typeface="Gotu"/>
                <a:cs typeface="Gotu"/>
                <a:sym typeface="Gotu"/>
              </a:rPr>
              <a:t>(X</a:t>
            </a:r>
            <a:r>
              <a:rPr lang="en" sz="1100" b="1" baseline="-25000">
                <a:solidFill>
                  <a:srgbClr val="E8E8E8"/>
                </a:solidFill>
                <a:latin typeface="Gotu"/>
                <a:ea typeface="Gotu"/>
                <a:cs typeface="Gotu"/>
                <a:sym typeface="Gotu"/>
              </a:rPr>
              <a:t>1</a:t>
            </a:r>
            <a:r>
              <a:rPr lang="en" sz="1100" b="1">
                <a:solidFill>
                  <a:srgbClr val="E8E8E8"/>
                </a:solidFill>
                <a:latin typeface="Gotu"/>
                <a:ea typeface="Gotu"/>
                <a:cs typeface="Gotu"/>
                <a:sym typeface="Gotu"/>
              </a:rPr>
              <a:t>))]</a:t>
            </a:r>
            <a:r>
              <a:rPr lang="en" sz="1100" b="1" baseline="30000">
                <a:solidFill>
                  <a:srgbClr val="E8E8E8"/>
                </a:solidFill>
                <a:latin typeface="Gotu"/>
                <a:ea typeface="Gotu"/>
                <a:cs typeface="Gotu"/>
                <a:sym typeface="Gotu"/>
              </a:rPr>
              <a:t> 2</a:t>
            </a:r>
            <a:r>
              <a:rPr lang="en" sz="1100" b="1">
                <a:solidFill>
                  <a:srgbClr val="E8E8E8"/>
                </a:solidFill>
                <a:latin typeface="Gotu"/>
                <a:ea typeface="Gotu"/>
                <a:cs typeface="Gotu"/>
                <a:sym typeface="Gotu"/>
              </a:rPr>
              <a:t> )</a:t>
            </a:r>
            <a:endParaRPr sz="1100" b="1">
              <a:solidFill>
                <a:srgbClr val="E8E8E8"/>
              </a:solidFill>
              <a:latin typeface="Gotu"/>
              <a:ea typeface="Gotu"/>
              <a:cs typeface="Gotu"/>
              <a:sym typeface="Gotu"/>
            </a:endParaRPr>
          </a:p>
          <a:p>
            <a:pPr marL="0" lvl="0" indent="0" algn="l" rtl="0">
              <a:spcBef>
                <a:spcPts val="0"/>
              </a:spcBef>
              <a:spcAft>
                <a:spcPts val="0"/>
              </a:spcAft>
              <a:buNone/>
            </a:pPr>
            <a:r>
              <a:rPr lang="en" sz="1100" b="1">
                <a:solidFill>
                  <a:srgbClr val="E8E8E8"/>
                </a:solidFill>
                <a:latin typeface="Gotu"/>
                <a:ea typeface="Gotu"/>
                <a:cs typeface="Gotu"/>
                <a:sym typeface="Gotu"/>
              </a:rPr>
              <a:t>w</a:t>
            </a:r>
            <a:r>
              <a:rPr lang="en" sz="1100" b="1" baseline="-25000">
                <a:solidFill>
                  <a:srgbClr val="E8E8E8"/>
                </a:solidFill>
                <a:latin typeface="Gotu"/>
                <a:ea typeface="Gotu"/>
                <a:cs typeface="Gotu"/>
                <a:sym typeface="Gotu"/>
              </a:rPr>
              <a:t>init </a:t>
            </a:r>
            <a:r>
              <a:rPr lang="en" sz="1100" b="1">
                <a:solidFill>
                  <a:srgbClr val="E8E8E8"/>
                </a:solidFill>
                <a:latin typeface="Gotu"/>
                <a:ea typeface="Gotu"/>
                <a:cs typeface="Gotu"/>
                <a:sym typeface="Gotu"/>
              </a:rPr>
              <a:t>= BM4(SWH</a:t>
            </a:r>
            <a:r>
              <a:rPr lang="en" sz="1100" b="1" baseline="-25000">
                <a:solidFill>
                  <a:srgbClr val="E8E8E8"/>
                </a:solidFill>
                <a:latin typeface="Gotu"/>
                <a:ea typeface="Gotu"/>
                <a:cs typeface="Gotu"/>
                <a:sym typeface="Gotu"/>
              </a:rPr>
              <a:t>2</a:t>
            </a:r>
            <a:r>
              <a:rPr lang="en" sz="1100" b="1">
                <a:solidFill>
                  <a:srgbClr val="E8E8E8"/>
                </a:solidFill>
                <a:latin typeface="Gotu"/>
                <a:ea typeface="Gotu"/>
                <a:cs typeface="Gotu"/>
                <a:sym typeface="Gotu"/>
              </a:rPr>
              <a:t> , WS</a:t>
            </a:r>
            <a:r>
              <a:rPr lang="en" sz="1100" b="1" baseline="-25000">
                <a:solidFill>
                  <a:srgbClr val="E8E8E8"/>
                </a:solidFill>
                <a:latin typeface="Gotu"/>
                <a:ea typeface="Gotu"/>
                <a:cs typeface="Gotu"/>
                <a:sym typeface="Gotu"/>
              </a:rPr>
              <a:t>2</a:t>
            </a:r>
            <a:r>
              <a:rPr lang="en" sz="1100" b="1">
                <a:solidFill>
                  <a:srgbClr val="E8E8E8"/>
                </a:solidFill>
                <a:latin typeface="Gotu"/>
                <a:ea typeface="Gotu"/>
                <a:cs typeface="Gotu"/>
                <a:sym typeface="Gotu"/>
              </a:rPr>
              <a:t>)</a:t>
            </a:r>
            <a:endParaRPr sz="1100" b="1">
              <a:solidFill>
                <a:srgbClr val="E7E7E7"/>
              </a:solidFill>
              <a:latin typeface="Gotu"/>
              <a:ea typeface="Gotu"/>
              <a:cs typeface="Gotu"/>
              <a:sym typeface="Gotu"/>
            </a:endParaRPr>
          </a:p>
          <a:p>
            <a:pPr marL="0" lvl="0" indent="0" algn="l" rtl="0">
              <a:spcBef>
                <a:spcPts val="0"/>
              </a:spcBef>
              <a:spcAft>
                <a:spcPts val="0"/>
              </a:spcAft>
              <a:buNone/>
            </a:pPr>
            <a:endParaRPr sz="1100" b="1">
              <a:solidFill>
                <a:srgbClr val="E7E7E7"/>
              </a:solidFill>
              <a:latin typeface="Gotu"/>
              <a:ea typeface="Gotu"/>
              <a:cs typeface="Gotu"/>
              <a:sym typeface="Gotu"/>
            </a:endParaRPr>
          </a:p>
        </p:txBody>
      </p:sp>
      <p:sp>
        <p:nvSpPr>
          <p:cNvPr id="827" name="Google Shape;827;p53"/>
          <p:cNvSpPr/>
          <p:nvPr/>
        </p:nvSpPr>
        <p:spPr>
          <a:xfrm>
            <a:off x="1470775" y="1825550"/>
            <a:ext cx="1267800" cy="714300"/>
          </a:xfrm>
          <a:prstGeom prst="roundRect">
            <a:avLst>
              <a:gd name="adj" fmla="val 16667"/>
            </a:avLst>
          </a:prstGeom>
          <a:solidFill>
            <a:srgbClr val="E7E7E7"/>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38761D"/>
                </a:solidFill>
                <a:latin typeface="Gotu"/>
                <a:ea typeface="Gotu"/>
                <a:cs typeface="Gotu"/>
                <a:sym typeface="Gotu"/>
              </a:rPr>
              <a:t>θ</a:t>
            </a:r>
            <a:r>
              <a:rPr lang="en" sz="1500" baseline="-25000">
                <a:solidFill>
                  <a:srgbClr val="38761D"/>
                </a:solidFill>
                <a:latin typeface="Gotu"/>
                <a:ea typeface="Gotu"/>
                <a:cs typeface="Gotu"/>
                <a:sym typeface="Gotu"/>
              </a:rPr>
              <a:t>1</a:t>
            </a:r>
            <a:endParaRPr baseline="-25000">
              <a:solidFill>
                <a:srgbClr val="38761D"/>
              </a:solidFill>
              <a:latin typeface="Gotu"/>
              <a:ea typeface="Gotu"/>
              <a:cs typeface="Gotu"/>
              <a:sym typeface="Gotu"/>
            </a:endParaRPr>
          </a:p>
        </p:txBody>
      </p:sp>
      <p:sp>
        <p:nvSpPr>
          <p:cNvPr id="828" name="Google Shape;828;p53"/>
          <p:cNvSpPr/>
          <p:nvPr/>
        </p:nvSpPr>
        <p:spPr>
          <a:xfrm>
            <a:off x="1385150" y="3792575"/>
            <a:ext cx="1267800" cy="714300"/>
          </a:xfrm>
          <a:prstGeom prst="roundRect">
            <a:avLst>
              <a:gd name="adj" fmla="val 16667"/>
            </a:avLst>
          </a:prstGeom>
          <a:solidFill>
            <a:srgbClr val="E7E7E7"/>
          </a:solidFill>
          <a:ln w="2857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A64D79"/>
                </a:solidFill>
                <a:latin typeface="Gotu"/>
                <a:ea typeface="Gotu"/>
                <a:cs typeface="Gotu"/>
                <a:sym typeface="Gotu"/>
              </a:rPr>
              <a:t>θ</a:t>
            </a:r>
            <a:r>
              <a:rPr lang="en" sz="1500" baseline="-25000">
                <a:solidFill>
                  <a:srgbClr val="A64D79"/>
                </a:solidFill>
                <a:latin typeface="Gotu"/>
                <a:ea typeface="Gotu"/>
                <a:cs typeface="Gotu"/>
                <a:sym typeface="Gotu"/>
              </a:rPr>
              <a:t>2</a:t>
            </a:r>
            <a:endParaRPr baseline="-25000">
              <a:solidFill>
                <a:srgbClr val="A64D79"/>
              </a:solidFill>
              <a:latin typeface="Gotu"/>
              <a:ea typeface="Gotu"/>
              <a:cs typeface="Gotu"/>
              <a:sym typeface="Gotu"/>
            </a:endParaRPr>
          </a:p>
        </p:txBody>
      </p:sp>
      <p:cxnSp>
        <p:nvCxnSpPr>
          <p:cNvPr id="829" name="Google Shape;829;p53"/>
          <p:cNvCxnSpPr>
            <a:stCxn id="827" idx="1"/>
          </p:cNvCxnSpPr>
          <p:nvPr/>
        </p:nvCxnSpPr>
        <p:spPr>
          <a:xfrm flipH="1">
            <a:off x="932575" y="2182700"/>
            <a:ext cx="538200" cy="2700"/>
          </a:xfrm>
          <a:prstGeom prst="straightConnector1">
            <a:avLst/>
          </a:prstGeom>
          <a:noFill/>
          <a:ln w="28575" cap="flat" cmpd="sng">
            <a:solidFill>
              <a:srgbClr val="38761D"/>
            </a:solidFill>
            <a:prstDash val="solid"/>
            <a:round/>
            <a:headEnd type="none" w="med" len="med"/>
            <a:tailEnd type="none" w="med" len="med"/>
          </a:ln>
        </p:spPr>
      </p:cxnSp>
      <p:cxnSp>
        <p:nvCxnSpPr>
          <p:cNvPr id="830" name="Google Shape;830;p53"/>
          <p:cNvCxnSpPr/>
          <p:nvPr/>
        </p:nvCxnSpPr>
        <p:spPr>
          <a:xfrm flipH="1">
            <a:off x="846350" y="4147938"/>
            <a:ext cx="538800" cy="4200"/>
          </a:xfrm>
          <a:prstGeom prst="straightConnector1">
            <a:avLst/>
          </a:prstGeom>
          <a:noFill/>
          <a:ln w="28575" cap="flat" cmpd="sng">
            <a:solidFill>
              <a:srgbClr val="A64D79"/>
            </a:solidFill>
            <a:prstDash val="solid"/>
            <a:round/>
            <a:headEnd type="none" w="med" len="med"/>
            <a:tailEnd type="none" w="med" len="med"/>
          </a:ln>
        </p:spPr>
      </p:cxnSp>
      <p:sp>
        <p:nvSpPr>
          <p:cNvPr id="831" name="Google Shape;831;p53"/>
          <p:cNvSpPr txBox="1"/>
          <p:nvPr/>
        </p:nvSpPr>
        <p:spPr>
          <a:xfrm>
            <a:off x="201125" y="1976750"/>
            <a:ext cx="10782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rgbClr val="E7E7E7"/>
                </a:solidFill>
                <a:latin typeface="Gotu"/>
                <a:ea typeface="Gotu"/>
                <a:cs typeface="Gotu"/>
                <a:sym typeface="Gotu"/>
              </a:rPr>
              <a:t>X</a:t>
            </a:r>
            <a:r>
              <a:rPr lang="en" sz="1500" b="1" baseline="-25000">
                <a:solidFill>
                  <a:srgbClr val="E7E7E7"/>
                </a:solidFill>
                <a:latin typeface="Gotu"/>
                <a:ea typeface="Gotu"/>
                <a:cs typeface="Gotu"/>
                <a:sym typeface="Gotu"/>
              </a:rPr>
              <a:t>1</a:t>
            </a:r>
            <a:endParaRPr b="1" baseline="-25000">
              <a:solidFill>
                <a:srgbClr val="E7E7E7"/>
              </a:solidFill>
            </a:endParaRPr>
          </a:p>
        </p:txBody>
      </p:sp>
      <p:sp>
        <p:nvSpPr>
          <p:cNvPr id="832" name="Google Shape;832;p53"/>
          <p:cNvSpPr txBox="1"/>
          <p:nvPr/>
        </p:nvSpPr>
        <p:spPr>
          <a:xfrm>
            <a:off x="123850" y="3975013"/>
            <a:ext cx="10782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rgbClr val="E7E7E7"/>
                </a:solidFill>
                <a:latin typeface="Gotu"/>
                <a:ea typeface="Gotu"/>
                <a:cs typeface="Gotu"/>
                <a:sym typeface="Gotu"/>
              </a:rPr>
              <a:t>X</a:t>
            </a:r>
            <a:r>
              <a:rPr lang="en" sz="1500" b="1" baseline="-25000">
                <a:solidFill>
                  <a:srgbClr val="E7E7E7"/>
                </a:solidFill>
                <a:latin typeface="Gotu"/>
                <a:ea typeface="Gotu"/>
                <a:cs typeface="Gotu"/>
                <a:sym typeface="Gotu"/>
              </a:rPr>
              <a:t>2</a:t>
            </a:r>
            <a:endParaRPr b="1" baseline="-25000">
              <a:solidFill>
                <a:srgbClr val="E7E7E7"/>
              </a:solidFill>
            </a:endParaRPr>
          </a:p>
        </p:txBody>
      </p:sp>
      <p:cxnSp>
        <p:nvCxnSpPr>
          <p:cNvPr id="833" name="Google Shape;833;p53"/>
          <p:cNvCxnSpPr>
            <a:stCxn id="834" idx="1"/>
            <a:endCxn id="827" idx="3"/>
          </p:cNvCxnSpPr>
          <p:nvPr/>
        </p:nvCxnSpPr>
        <p:spPr>
          <a:xfrm rot="10800000">
            <a:off x="2738500" y="2182700"/>
            <a:ext cx="539700" cy="1800"/>
          </a:xfrm>
          <a:prstGeom prst="straightConnector1">
            <a:avLst/>
          </a:prstGeom>
          <a:noFill/>
          <a:ln w="28575" cap="flat" cmpd="sng">
            <a:solidFill>
              <a:srgbClr val="38761D"/>
            </a:solidFill>
            <a:prstDash val="solid"/>
            <a:round/>
            <a:headEnd type="none" w="med" len="med"/>
            <a:tailEnd type="none" w="med" len="med"/>
          </a:ln>
        </p:spPr>
      </p:cxnSp>
      <p:cxnSp>
        <p:nvCxnSpPr>
          <p:cNvPr id="835" name="Google Shape;835;p53"/>
          <p:cNvCxnSpPr/>
          <p:nvPr/>
        </p:nvCxnSpPr>
        <p:spPr>
          <a:xfrm flipH="1">
            <a:off x="2652925" y="4145138"/>
            <a:ext cx="490200" cy="7200"/>
          </a:xfrm>
          <a:prstGeom prst="straightConnector1">
            <a:avLst/>
          </a:prstGeom>
          <a:noFill/>
          <a:ln w="28575" cap="flat" cmpd="sng">
            <a:solidFill>
              <a:srgbClr val="A64D79"/>
            </a:solidFill>
            <a:prstDash val="solid"/>
            <a:round/>
            <a:headEnd type="none" w="med" len="med"/>
            <a:tailEnd type="none" w="med" len="med"/>
          </a:ln>
        </p:spPr>
      </p:cxnSp>
      <p:sp>
        <p:nvSpPr>
          <p:cNvPr id="834" name="Google Shape;834;p53"/>
          <p:cNvSpPr txBox="1"/>
          <p:nvPr/>
        </p:nvSpPr>
        <p:spPr>
          <a:xfrm>
            <a:off x="3278200" y="1976750"/>
            <a:ext cx="8073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rgbClr val="E8E8E8"/>
                </a:solidFill>
                <a:latin typeface="Gotu"/>
                <a:ea typeface="Gotu"/>
                <a:cs typeface="Gotu"/>
                <a:sym typeface="Gotu"/>
              </a:rPr>
              <a:t>φ</a:t>
            </a:r>
            <a:r>
              <a:rPr lang="en" sz="1500" b="1" baseline="-25000">
                <a:solidFill>
                  <a:srgbClr val="E8E8E8"/>
                </a:solidFill>
                <a:latin typeface="Gotu"/>
                <a:ea typeface="Gotu"/>
                <a:cs typeface="Gotu"/>
                <a:sym typeface="Gotu"/>
              </a:rPr>
              <a:t>1</a:t>
            </a:r>
            <a:r>
              <a:rPr lang="en" sz="1500" b="1">
                <a:solidFill>
                  <a:srgbClr val="E8E8E8"/>
                </a:solidFill>
                <a:latin typeface="Gotu"/>
                <a:ea typeface="Gotu"/>
                <a:cs typeface="Gotu"/>
                <a:sym typeface="Gotu"/>
              </a:rPr>
              <a:t>(X</a:t>
            </a:r>
            <a:r>
              <a:rPr lang="en" sz="1500" b="1" baseline="-25000">
                <a:solidFill>
                  <a:srgbClr val="E8E8E8"/>
                </a:solidFill>
                <a:latin typeface="Gotu"/>
                <a:ea typeface="Gotu"/>
                <a:cs typeface="Gotu"/>
                <a:sym typeface="Gotu"/>
              </a:rPr>
              <a:t>1</a:t>
            </a:r>
            <a:r>
              <a:rPr lang="en" sz="1500" b="1">
                <a:solidFill>
                  <a:srgbClr val="E8E8E8"/>
                </a:solidFill>
                <a:latin typeface="Gotu"/>
                <a:ea typeface="Gotu"/>
                <a:cs typeface="Gotu"/>
                <a:sym typeface="Gotu"/>
              </a:rPr>
              <a:t>)</a:t>
            </a:r>
            <a:endParaRPr sz="1600" b="1">
              <a:solidFill>
                <a:srgbClr val="E7E7E7"/>
              </a:solidFill>
            </a:endParaRPr>
          </a:p>
        </p:txBody>
      </p:sp>
      <p:sp>
        <p:nvSpPr>
          <p:cNvPr id="836" name="Google Shape;836;p53"/>
          <p:cNvSpPr txBox="1"/>
          <p:nvPr/>
        </p:nvSpPr>
        <p:spPr>
          <a:xfrm>
            <a:off x="3007300" y="3941988"/>
            <a:ext cx="10782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rgbClr val="E8E8E8"/>
                </a:solidFill>
                <a:latin typeface="Gotu"/>
                <a:ea typeface="Gotu"/>
                <a:cs typeface="Gotu"/>
                <a:sym typeface="Gotu"/>
              </a:rPr>
              <a:t>φ</a:t>
            </a:r>
            <a:r>
              <a:rPr lang="en" sz="1500" b="1" baseline="-25000">
                <a:solidFill>
                  <a:srgbClr val="E8E8E8"/>
                </a:solidFill>
                <a:latin typeface="Gotu"/>
                <a:ea typeface="Gotu"/>
                <a:cs typeface="Gotu"/>
                <a:sym typeface="Gotu"/>
              </a:rPr>
              <a:t>2</a:t>
            </a:r>
            <a:r>
              <a:rPr lang="en" sz="1500" b="1">
                <a:solidFill>
                  <a:srgbClr val="E8E8E8"/>
                </a:solidFill>
                <a:latin typeface="Gotu"/>
                <a:ea typeface="Gotu"/>
                <a:cs typeface="Gotu"/>
                <a:sym typeface="Gotu"/>
              </a:rPr>
              <a:t>(X</a:t>
            </a:r>
            <a:r>
              <a:rPr lang="en" sz="1500" b="1" baseline="-25000">
                <a:solidFill>
                  <a:srgbClr val="E8E8E8"/>
                </a:solidFill>
                <a:latin typeface="Gotu"/>
                <a:ea typeface="Gotu"/>
                <a:cs typeface="Gotu"/>
                <a:sym typeface="Gotu"/>
              </a:rPr>
              <a:t>2</a:t>
            </a:r>
            <a:r>
              <a:rPr lang="en" sz="1500" b="1">
                <a:solidFill>
                  <a:srgbClr val="E8E8E8"/>
                </a:solidFill>
                <a:latin typeface="Gotu"/>
                <a:ea typeface="Gotu"/>
                <a:cs typeface="Gotu"/>
                <a:sym typeface="Gotu"/>
              </a:rPr>
              <a:t>)</a:t>
            </a:r>
            <a:endParaRPr sz="1600" b="1">
              <a:solidFill>
                <a:srgbClr val="E7E7E7"/>
              </a:solidFill>
            </a:endParaRPr>
          </a:p>
        </p:txBody>
      </p:sp>
      <p:sp>
        <p:nvSpPr>
          <p:cNvPr id="837" name="Google Shape;837;p53"/>
          <p:cNvSpPr txBox="1"/>
          <p:nvPr/>
        </p:nvSpPr>
        <p:spPr>
          <a:xfrm>
            <a:off x="724200" y="1171125"/>
            <a:ext cx="2137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E7E7E7"/>
                </a:solidFill>
                <a:latin typeface="Gotu"/>
                <a:ea typeface="Gotu"/>
                <a:cs typeface="Gotu"/>
                <a:sym typeface="Gotu"/>
              </a:rPr>
              <a:t>Convergence du modèle 1</a:t>
            </a:r>
            <a:endParaRPr sz="1000" b="1">
              <a:solidFill>
                <a:srgbClr val="E7E7E7"/>
              </a:solidFill>
              <a:latin typeface="Gotu"/>
              <a:ea typeface="Gotu"/>
              <a:cs typeface="Gotu"/>
              <a:sym typeface="Gotu"/>
            </a:endParaRPr>
          </a:p>
          <a:p>
            <a:pPr marL="0" lvl="0" indent="0" algn="ctr" rtl="0">
              <a:spcBef>
                <a:spcPts val="0"/>
              </a:spcBef>
              <a:spcAft>
                <a:spcPts val="0"/>
              </a:spcAft>
              <a:buNone/>
            </a:pPr>
            <a:r>
              <a:rPr lang="en" sz="1000">
                <a:solidFill>
                  <a:srgbClr val="E7E7E7"/>
                </a:solidFill>
                <a:latin typeface="Gotu"/>
                <a:ea typeface="Gotu"/>
                <a:cs typeface="Gotu"/>
                <a:sym typeface="Gotu"/>
              </a:rPr>
              <a:t>(50 itérations ou perte &lt; 10e</a:t>
            </a:r>
            <a:r>
              <a:rPr lang="en" sz="1000" baseline="30000">
                <a:solidFill>
                  <a:srgbClr val="E7E7E7"/>
                </a:solidFill>
                <a:latin typeface="Gotu"/>
                <a:ea typeface="Gotu"/>
                <a:cs typeface="Gotu"/>
                <a:sym typeface="Gotu"/>
              </a:rPr>
              <a:t>-6</a:t>
            </a:r>
            <a:r>
              <a:rPr lang="en" sz="1000">
                <a:solidFill>
                  <a:srgbClr val="E7E7E7"/>
                </a:solidFill>
                <a:latin typeface="Gotu"/>
                <a:ea typeface="Gotu"/>
                <a:cs typeface="Gotu"/>
                <a:sym typeface="Gotu"/>
              </a:rPr>
              <a:t>)</a:t>
            </a:r>
            <a:endParaRPr sz="1000"/>
          </a:p>
        </p:txBody>
      </p:sp>
      <p:sp>
        <p:nvSpPr>
          <p:cNvPr id="838" name="Google Shape;838;p53"/>
          <p:cNvSpPr txBox="1"/>
          <p:nvPr/>
        </p:nvSpPr>
        <p:spPr>
          <a:xfrm>
            <a:off x="724200" y="3125975"/>
            <a:ext cx="21372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E7E7E7"/>
                </a:solidFill>
                <a:latin typeface="Gotu"/>
                <a:ea typeface="Gotu"/>
                <a:cs typeface="Gotu"/>
                <a:sym typeface="Gotu"/>
              </a:rPr>
              <a:t>Convergence du modèle 2</a:t>
            </a:r>
            <a:endParaRPr sz="1000" b="1">
              <a:solidFill>
                <a:srgbClr val="E7E7E7"/>
              </a:solidFill>
              <a:latin typeface="Gotu"/>
              <a:ea typeface="Gotu"/>
              <a:cs typeface="Gotu"/>
              <a:sym typeface="Gotu"/>
            </a:endParaRPr>
          </a:p>
          <a:p>
            <a:pPr marL="0" lvl="0" indent="0" algn="ctr" rtl="0">
              <a:spcBef>
                <a:spcPts val="0"/>
              </a:spcBef>
              <a:spcAft>
                <a:spcPts val="0"/>
              </a:spcAft>
              <a:buNone/>
            </a:pPr>
            <a:r>
              <a:rPr lang="en" sz="1000">
                <a:solidFill>
                  <a:schemeClr val="dk1"/>
                </a:solidFill>
                <a:latin typeface="Gotu"/>
                <a:ea typeface="Gotu"/>
                <a:cs typeface="Gotu"/>
                <a:sym typeface="Gotu"/>
              </a:rPr>
              <a:t>(50 itérations ou perte &lt; 10e</a:t>
            </a:r>
            <a:r>
              <a:rPr lang="en" sz="1000" baseline="30000">
                <a:solidFill>
                  <a:schemeClr val="dk1"/>
                </a:solidFill>
                <a:latin typeface="Gotu"/>
                <a:ea typeface="Gotu"/>
                <a:cs typeface="Gotu"/>
                <a:sym typeface="Gotu"/>
              </a:rPr>
              <a:t>-6</a:t>
            </a:r>
            <a:r>
              <a:rPr lang="en" sz="1000">
                <a:solidFill>
                  <a:schemeClr val="dk1"/>
                </a:solidFill>
                <a:latin typeface="Gotu"/>
                <a:ea typeface="Gotu"/>
                <a:cs typeface="Gotu"/>
                <a:sym typeface="Gotu"/>
              </a:rPr>
              <a:t>)</a:t>
            </a:r>
            <a:endParaRPr sz="1000"/>
          </a:p>
          <a:p>
            <a:pPr marL="0" lvl="0" indent="0" algn="ctr" rtl="0">
              <a:spcBef>
                <a:spcPts val="0"/>
              </a:spcBef>
              <a:spcAft>
                <a:spcPts val="0"/>
              </a:spcAft>
              <a:buNone/>
            </a:pPr>
            <a:endParaRPr sz="1000">
              <a:solidFill>
                <a:srgbClr val="E7E7E7"/>
              </a:solidFill>
              <a:latin typeface="Gotu"/>
              <a:ea typeface="Gotu"/>
              <a:cs typeface="Gotu"/>
              <a:sym typeface="Gotu"/>
            </a:endParaRPr>
          </a:p>
        </p:txBody>
      </p:sp>
      <p:sp>
        <p:nvSpPr>
          <p:cNvPr id="839" name="Google Shape;839;p53"/>
          <p:cNvSpPr txBox="1"/>
          <p:nvPr/>
        </p:nvSpPr>
        <p:spPr>
          <a:xfrm>
            <a:off x="5617925" y="4220200"/>
            <a:ext cx="3252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FFC800"/>
                </a:solidFill>
                <a:latin typeface="Gotu"/>
                <a:ea typeface="Gotu"/>
                <a:cs typeface="Gotu"/>
                <a:sym typeface="Gotu"/>
              </a:rPr>
              <a:t>perte </a:t>
            </a:r>
            <a:r>
              <a:rPr lang="en" sz="1200" b="1">
                <a:solidFill>
                  <a:srgbClr val="E7E7E7"/>
                </a:solidFill>
                <a:latin typeface="Gotu"/>
                <a:ea typeface="Gotu"/>
                <a:cs typeface="Gotu"/>
                <a:sym typeface="Gotu"/>
              </a:rPr>
              <a:t>= moy( [ </a:t>
            </a:r>
            <a:r>
              <a:rPr lang="en" sz="1200" b="1">
                <a:solidFill>
                  <a:srgbClr val="E2EEFF"/>
                </a:solidFill>
                <a:latin typeface="Gotu"/>
                <a:ea typeface="Gotu"/>
                <a:cs typeface="Gotu"/>
                <a:sym typeface="Gotu"/>
              </a:rPr>
              <a:t>Δssh - (</a:t>
            </a:r>
            <a:r>
              <a:rPr lang="en" sz="1200" b="1">
                <a:solidFill>
                  <a:srgbClr val="E8E8E8"/>
                </a:solidFill>
                <a:latin typeface="Gotu"/>
                <a:ea typeface="Gotu"/>
                <a:cs typeface="Gotu"/>
                <a:sym typeface="Gotu"/>
              </a:rPr>
              <a:t>φ</a:t>
            </a:r>
            <a:r>
              <a:rPr lang="en" sz="1200" b="1" baseline="-25000">
                <a:solidFill>
                  <a:srgbClr val="E8E8E8"/>
                </a:solidFill>
                <a:latin typeface="Gotu"/>
                <a:ea typeface="Gotu"/>
                <a:cs typeface="Gotu"/>
                <a:sym typeface="Gotu"/>
              </a:rPr>
              <a:t>2</a:t>
            </a:r>
            <a:r>
              <a:rPr lang="en" sz="1200" b="1">
                <a:solidFill>
                  <a:srgbClr val="E8E8E8"/>
                </a:solidFill>
                <a:latin typeface="Gotu"/>
                <a:ea typeface="Gotu"/>
                <a:cs typeface="Gotu"/>
                <a:sym typeface="Gotu"/>
              </a:rPr>
              <a:t>(X</a:t>
            </a:r>
            <a:r>
              <a:rPr lang="en" sz="1200" b="1" baseline="-25000">
                <a:solidFill>
                  <a:srgbClr val="E8E8E8"/>
                </a:solidFill>
                <a:latin typeface="Gotu"/>
                <a:ea typeface="Gotu"/>
                <a:cs typeface="Gotu"/>
                <a:sym typeface="Gotu"/>
              </a:rPr>
              <a:t>2</a:t>
            </a:r>
            <a:r>
              <a:rPr lang="en" sz="1200" b="1">
                <a:solidFill>
                  <a:srgbClr val="E8E8E8"/>
                </a:solidFill>
                <a:latin typeface="Gotu"/>
                <a:ea typeface="Gotu"/>
                <a:cs typeface="Gotu"/>
                <a:sym typeface="Gotu"/>
              </a:rPr>
              <a:t>) - φ</a:t>
            </a:r>
            <a:r>
              <a:rPr lang="en" sz="1200" b="1" baseline="-25000">
                <a:solidFill>
                  <a:srgbClr val="E8E8E8"/>
                </a:solidFill>
                <a:latin typeface="Gotu"/>
                <a:ea typeface="Gotu"/>
                <a:cs typeface="Gotu"/>
                <a:sym typeface="Gotu"/>
              </a:rPr>
              <a:t>1</a:t>
            </a:r>
            <a:r>
              <a:rPr lang="en" sz="1200" b="1">
                <a:solidFill>
                  <a:srgbClr val="E8E8E8"/>
                </a:solidFill>
                <a:latin typeface="Gotu"/>
                <a:ea typeface="Gotu"/>
                <a:cs typeface="Gotu"/>
                <a:sym typeface="Gotu"/>
              </a:rPr>
              <a:t>(X</a:t>
            </a:r>
            <a:r>
              <a:rPr lang="en" sz="1200" b="1" baseline="-25000">
                <a:solidFill>
                  <a:srgbClr val="E8E8E8"/>
                </a:solidFill>
                <a:latin typeface="Gotu"/>
                <a:ea typeface="Gotu"/>
                <a:cs typeface="Gotu"/>
                <a:sym typeface="Gotu"/>
              </a:rPr>
              <a:t>1</a:t>
            </a:r>
            <a:r>
              <a:rPr lang="en" sz="1200" b="1">
                <a:solidFill>
                  <a:srgbClr val="E8E8E8"/>
                </a:solidFill>
                <a:latin typeface="Gotu"/>
                <a:ea typeface="Gotu"/>
                <a:cs typeface="Gotu"/>
                <a:sym typeface="Gotu"/>
              </a:rPr>
              <a:t>))] </a:t>
            </a:r>
            <a:r>
              <a:rPr lang="en" sz="1200" b="1" baseline="30000">
                <a:solidFill>
                  <a:srgbClr val="E8E8E8"/>
                </a:solidFill>
                <a:latin typeface="Gotu"/>
                <a:ea typeface="Gotu"/>
                <a:cs typeface="Gotu"/>
                <a:sym typeface="Gotu"/>
              </a:rPr>
              <a:t>2</a:t>
            </a:r>
            <a:r>
              <a:rPr lang="en" sz="1200" b="1">
                <a:solidFill>
                  <a:srgbClr val="E8E8E8"/>
                </a:solidFill>
                <a:latin typeface="Gotu"/>
                <a:ea typeface="Gotu"/>
                <a:cs typeface="Gotu"/>
                <a:sym typeface="Gotu"/>
              </a:rPr>
              <a:t> )</a:t>
            </a:r>
            <a:endParaRPr sz="1200" b="1">
              <a:solidFill>
                <a:srgbClr val="E7E7E7"/>
              </a:solidFill>
              <a:latin typeface="Gotu"/>
              <a:ea typeface="Gotu"/>
              <a:cs typeface="Gotu"/>
              <a:sym typeface="Gotu"/>
            </a:endParaRPr>
          </a:p>
          <a:p>
            <a:pPr marL="0" lvl="0" indent="0" algn="l" rtl="0">
              <a:spcBef>
                <a:spcPts val="0"/>
              </a:spcBef>
              <a:spcAft>
                <a:spcPts val="0"/>
              </a:spcAft>
              <a:buNone/>
            </a:pPr>
            <a:endParaRPr sz="1200" b="1">
              <a:solidFill>
                <a:srgbClr val="E7E7E7"/>
              </a:solidFill>
              <a:latin typeface="Gotu"/>
              <a:ea typeface="Gotu"/>
              <a:cs typeface="Gotu"/>
              <a:sym typeface="Gotu"/>
            </a:endParaRPr>
          </a:p>
        </p:txBody>
      </p:sp>
      <p:sp>
        <p:nvSpPr>
          <p:cNvPr id="840" name="Google Shape;840;p53"/>
          <p:cNvSpPr/>
          <p:nvPr/>
        </p:nvSpPr>
        <p:spPr>
          <a:xfrm>
            <a:off x="5792889" y="2780300"/>
            <a:ext cx="2087700" cy="1106700"/>
          </a:xfrm>
          <a:prstGeom prst="roundRect">
            <a:avLst>
              <a:gd name="adj" fmla="val 16667"/>
            </a:avLst>
          </a:prstGeom>
          <a:solidFill>
            <a:srgbClr val="0100A2"/>
          </a:solidFill>
          <a:ln w="9525" cap="flat" cmpd="sng">
            <a:solidFill>
              <a:srgbClr val="01004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841" name="Google Shape;841;p53"/>
          <p:cNvSpPr/>
          <p:nvPr/>
        </p:nvSpPr>
        <p:spPr>
          <a:xfrm>
            <a:off x="6395592" y="2857930"/>
            <a:ext cx="882300" cy="422100"/>
          </a:xfrm>
          <a:prstGeom prst="roundRect">
            <a:avLst>
              <a:gd name="adj" fmla="val 16667"/>
            </a:avLst>
          </a:prstGeom>
          <a:solidFill>
            <a:srgbClr val="E7E7E7"/>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38761D"/>
                </a:solidFill>
                <a:latin typeface="Gotu"/>
                <a:ea typeface="Gotu"/>
                <a:cs typeface="Gotu"/>
                <a:sym typeface="Gotu"/>
              </a:rPr>
              <a:t>θ</a:t>
            </a:r>
            <a:r>
              <a:rPr lang="en" sz="1500" baseline="-25000">
                <a:solidFill>
                  <a:srgbClr val="38761D"/>
                </a:solidFill>
                <a:latin typeface="Gotu"/>
                <a:ea typeface="Gotu"/>
                <a:cs typeface="Gotu"/>
                <a:sym typeface="Gotu"/>
              </a:rPr>
              <a:t>1</a:t>
            </a:r>
            <a:endParaRPr baseline="-25000">
              <a:solidFill>
                <a:srgbClr val="38761D"/>
              </a:solidFill>
              <a:latin typeface="Gotu"/>
              <a:ea typeface="Gotu"/>
              <a:cs typeface="Gotu"/>
              <a:sym typeface="Gotu"/>
            </a:endParaRPr>
          </a:p>
        </p:txBody>
      </p:sp>
      <p:sp>
        <p:nvSpPr>
          <p:cNvPr id="842" name="Google Shape;842;p53"/>
          <p:cNvSpPr/>
          <p:nvPr/>
        </p:nvSpPr>
        <p:spPr>
          <a:xfrm>
            <a:off x="6395592" y="3397429"/>
            <a:ext cx="882300" cy="422100"/>
          </a:xfrm>
          <a:prstGeom prst="roundRect">
            <a:avLst>
              <a:gd name="adj" fmla="val 16667"/>
            </a:avLst>
          </a:prstGeom>
          <a:solidFill>
            <a:srgbClr val="E7E7E7"/>
          </a:solidFill>
          <a:ln w="2857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A64D79"/>
                </a:solidFill>
                <a:latin typeface="Gotu"/>
                <a:ea typeface="Gotu"/>
                <a:cs typeface="Gotu"/>
                <a:sym typeface="Gotu"/>
              </a:rPr>
              <a:t>θ</a:t>
            </a:r>
            <a:r>
              <a:rPr lang="en" sz="1500" baseline="-25000">
                <a:solidFill>
                  <a:srgbClr val="A64D79"/>
                </a:solidFill>
                <a:latin typeface="Gotu"/>
                <a:ea typeface="Gotu"/>
                <a:cs typeface="Gotu"/>
                <a:sym typeface="Gotu"/>
              </a:rPr>
              <a:t>2</a:t>
            </a:r>
            <a:endParaRPr baseline="-25000">
              <a:solidFill>
                <a:srgbClr val="A64D79"/>
              </a:solidFill>
              <a:latin typeface="Gotu"/>
              <a:ea typeface="Gotu"/>
              <a:cs typeface="Gotu"/>
              <a:sym typeface="Gotu"/>
            </a:endParaRPr>
          </a:p>
        </p:txBody>
      </p:sp>
      <p:cxnSp>
        <p:nvCxnSpPr>
          <p:cNvPr id="843" name="Google Shape;843;p53"/>
          <p:cNvCxnSpPr>
            <a:stCxn id="841" idx="1"/>
          </p:cNvCxnSpPr>
          <p:nvPr/>
        </p:nvCxnSpPr>
        <p:spPr>
          <a:xfrm flipH="1">
            <a:off x="5473092" y="3068980"/>
            <a:ext cx="922500" cy="2100"/>
          </a:xfrm>
          <a:prstGeom prst="straightConnector1">
            <a:avLst/>
          </a:prstGeom>
          <a:noFill/>
          <a:ln w="28575" cap="flat" cmpd="sng">
            <a:solidFill>
              <a:srgbClr val="38761D"/>
            </a:solidFill>
            <a:prstDash val="solid"/>
            <a:round/>
            <a:headEnd type="none" w="med" len="med"/>
            <a:tailEnd type="none" w="med" len="med"/>
          </a:ln>
        </p:spPr>
      </p:cxnSp>
      <p:cxnSp>
        <p:nvCxnSpPr>
          <p:cNvPr id="844" name="Google Shape;844;p53"/>
          <p:cNvCxnSpPr/>
          <p:nvPr/>
        </p:nvCxnSpPr>
        <p:spPr>
          <a:xfrm flipH="1">
            <a:off x="5473092" y="3607453"/>
            <a:ext cx="922500" cy="2100"/>
          </a:xfrm>
          <a:prstGeom prst="straightConnector1">
            <a:avLst/>
          </a:prstGeom>
          <a:noFill/>
          <a:ln w="28575" cap="flat" cmpd="sng">
            <a:solidFill>
              <a:srgbClr val="A64D79"/>
            </a:solidFill>
            <a:prstDash val="solid"/>
            <a:round/>
            <a:headEnd type="none" w="med" len="med"/>
            <a:tailEnd type="none" w="med" len="med"/>
          </a:ln>
        </p:spPr>
      </p:cxnSp>
      <p:sp>
        <p:nvSpPr>
          <p:cNvPr id="845" name="Google Shape;845;p53"/>
          <p:cNvSpPr txBox="1"/>
          <p:nvPr/>
        </p:nvSpPr>
        <p:spPr>
          <a:xfrm>
            <a:off x="4867625" y="2946227"/>
            <a:ext cx="7503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rgbClr val="E7E7E7"/>
                </a:solidFill>
                <a:latin typeface="Gotu"/>
                <a:ea typeface="Gotu"/>
                <a:cs typeface="Gotu"/>
                <a:sym typeface="Gotu"/>
              </a:rPr>
              <a:t>X</a:t>
            </a:r>
            <a:r>
              <a:rPr lang="en" sz="1500" b="1" baseline="-25000">
                <a:solidFill>
                  <a:srgbClr val="E7E7E7"/>
                </a:solidFill>
                <a:latin typeface="Gotu"/>
                <a:ea typeface="Gotu"/>
                <a:cs typeface="Gotu"/>
                <a:sym typeface="Gotu"/>
              </a:rPr>
              <a:t>1</a:t>
            </a:r>
            <a:endParaRPr b="1" baseline="-25000">
              <a:solidFill>
                <a:srgbClr val="E7E7E7"/>
              </a:solidFill>
            </a:endParaRPr>
          </a:p>
        </p:txBody>
      </p:sp>
      <p:sp>
        <p:nvSpPr>
          <p:cNvPr id="846" name="Google Shape;846;p53"/>
          <p:cNvSpPr txBox="1"/>
          <p:nvPr/>
        </p:nvSpPr>
        <p:spPr>
          <a:xfrm>
            <a:off x="4867625" y="3505237"/>
            <a:ext cx="7503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rgbClr val="E7E7E7"/>
                </a:solidFill>
                <a:latin typeface="Gotu"/>
                <a:ea typeface="Gotu"/>
                <a:cs typeface="Gotu"/>
                <a:sym typeface="Gotu"/>
              </a:rPr>
              <a:t>X</a:t>
            </a:r>
            <a:r>
              <a:rPr lang="en" sz="1500" b="1" baseline="-25000">
                <a:solidFill>
                  <a:srgbClr val="E7E7E7"/>
                </a:solidFill>
                <a:latin typeface="Gotu"/>
                <a:ea typeface="Gotu"/>
                <a:cs typeface="Gotu"/>
                <a:sym typeface="Gotu"/>
              </a:rPr>
              <a:t>2</a:t>
            </a:r>
            <a:endParaRPr b="1" baseline="-25000">
              <a:solidFill>
                <a:srgbClr val="E7E7E7"/>
              </a:solidFill>
            </a:endParaRPr>
          </a:p>
        </p:txBody>
      </p:sp>
      <p:sp>
        <p:nvSpPr>
          <p:cNvPr id="847" name="Google Shape;847;p53"/>
          <p:cNvSpPr/>
          <p:nvPr/>
        </p:nvSpPr>
        <p:spPr>
          <a:xfrm>
            <a:off x="257525" y="1197125"/>
            <a:ext cx="490200" cy="492600"/>
          </a:xfrm>
          <a:prstGeom prst="ellipse">
            <a:avLst/>
          </a:prstGeom>
          <a:solidFill>
            <a:srgbClr val="0100A2"/>
          </a:solidFill>
          <a:ln w="9525" cap="flat" cmpd="sng">
            <a:solidFill>
              <a:srgbClr val="01004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E7E7E7"/>
                </a:solidFill>
                <a:latin typeface="Lexend"/>
                <a:ea typeface="Lexend"/>
                <a:cs typeface="Lexend"/>
                <a:sym typeface="Lexend"/>
              </a:rPr>
              <a:t>1</a:t>
            </a:r>
            <a:endParaRPr>
              <a:solidFill>
                <a:srgbClr val="E7E7E7"/>
              </a:solidFill>
              <a:latin typeface="Lexend"/>
              <a:ea typeface="Lexend"/>
              <a:cs typeface="Lexend"/>
              <a:sym typeface="Lexend"/>
            </a:endParaRPr>
          </a:p>
        </p:txBody>
      </p:sp>
      <p:sp>
        <p:nvSpPr>
          <p:cNvPr id="848" name="Google Shape;848;p53"/>
          <p:cNvSpPr/>
          <p:nvPr/>
        </p:nvSpPr>
        <p:spPr>
          <a:xfrm>
            <a:off x="201125" y="3125975"/>
            <a:ext cx="490200" cy="492600"/>
          </a:xfrm>
          <a:prstGeom prst="ellipse">
            <a:avLst/>
          </a:prstGeom>
          <a:solidFill>
            <a:srgbClr val="0100A2"/>
          </a:solidFill>
          <a:ln w="9525" cap="flat" cmpd="sng">
            <a:solidFill>
              <a:srgbClr val="01004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E7E7E7"/>
                </a:solidFill>
                <a:latin typeface="Lexend"/>
                <a:ea typeface="Lexend"/>
                <a:cs typeface="Lexend"/>
                <a:sym typeface="Lexend"/>
              </a:rPr>
              <a:t>2</a:t>
            </a:r>
            <a:endParaRPr>
              <a:solidFill>
                <a:srgbClr val="E7E7E7"/>
              </a:solidFill>
              <a:latin typeface="Lexend"/>
              <a:ea typeface="Lexend"/>
              <a:cs typeface="Lexend"/>
              <a:sym typeface="Lexend"/>
            </a:endParaRPr>
          </a:p>
        </p:txBody>
      </p:sp>
      <p:sp>
        <p:nvSpPr>
          <p:cNvPr id="849" name="Google Shape;849;p53"/>
          <p:cNvSpPr/>
          <p:nvPr/>
        </p:nvSpPr>
        <p:spPr>
          <a:xfrm>
            <a:off x="5792900" y="1954500"/>
            <a:ext cx="490200" cy="492600"/>
          </a:xfrm>
          <a:prstGeom prst="ellipse">
            <a:avLst/>
          </a:prstGeom>
          <a:solidFill>
            <a:srgbClr val="0100A2"/>
          </a:solidFill>
          <a:ln w="9525" cap="flat" cmpd="sng">
            <a:solidFill>
              <a:srgbClr val="01004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E7E7E7"/>
                </a:solidFill>
                <a:latin typeface="Lexend"/>
                <a:ea typeface="Lexend"/>
                <a:cs typeface="Lexend"/>
                <a:sym typeface="Lexend"/>
              </a:rPr>
              <a:t>3</a:t>
            </a:r>
            <a:endParaRPr>
              <a:solidFill>
                <a:srgbClr val="E7E7E7"/>
              </a:solidFill>
              <a:latin typeface="Lexend"/>
              <a:ea typeface="Lexend"/>
              <a:cs typeface="Lexend"/>
              <a:sym typeface="Lexend"/>
            </a:endParaRPr>
          </a:p>
        </p:txBody>
      </p:sp>
      <p:sp>
        <p:nvSpPr>
          <p:cNvPr id="850" name="Google Shape;850;p53"/>
          <p:cNvSpPr txBox="1"/>
          <p:nvPr/>
        </p:nvSpPr>
        <p:spPr>
          <a:xfrm>
            <a:off x="6175475" y="1979675"/>
            <a:ext cx="21372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E7E7E7"/>
                </a:solidFill>
                <a:latin typeface="Gotu"/>
                <a:ea typeface="Gotu"/>
                <a:cs typeface="Gotu"/>
                <a:sym typeface="Gotu"/>
              </a:rPr>
              <a:t>Affinage par itérations</a:t>
            </a:r>
            <a:endParaRPr sz="1000" b="1">
              <a:solidFill>
                <a:srgbClr val="E7E7E7"/>
              </a:solidFill>
              <a:latin typeface="Gotu"/>
              <a:ea typeface="Gotu"/>
              <a:cs typeface="Gotu"/>
              <a:sym typeface="Gotu"/>
            </a:endParaRPr>
          </a:p>
          <a:p>
            <a:pPr marL="0" lvl="0" indent="0" algn="ctr" rtl="0">
              <a:spcBef>
                <a:spcPts val="0"/>
              </a:spcBef>
              <a:spcAft>
                <a:spcPts val="0"/>
              </a:spcAft>
              <a:buNone/>
            </a:pPr>
            <a:r>
              <a:rPr lang="en" sz="1000">
                <a:solidFill>
                  <a:schemeClr val="dk1"/>
                </a:solidFill>
                <a:latin typeface="Gotu"/>
                <a:ea typeface="Gotu"/>
                <a:cs typeface="Gotu"/>
                <a:sym typeface="Gotu"/>
              </a:rPr>
              <a:t>(50 itérations ou perte &lt; 10e</a:t>
            </a:r>
            <a:r>
              <a:rPr lang="en" sz="1000" baseline="30000">
                <a:solidFill>
                  <a:schemeClr val="dk1"/>
                </a:solidFill>
                <a:latin typeface="Gotu"/>
                <a:ea typeface="Gotu"/>
                <a:cs typeface="Gotu"/>
                <a:sym typeface="Gotu"/>
              </a:rPr>
              <a:t>-6</a:t>
            </a:r>
            <a:r>
              <a:rPr lang="en" sz="1000">
                <a:solidFill>
                  <a:schemeClr val="dk1"/>
                </a:solidFill>
                <a:latin typeface="Gotu"/>
                <a:ea typeface="Gotu"/>
                <a:cs typeface="Gotu"/>
                <a:sym typeface="Gotu"/>
              </a:rPr>
              <a:t>)</a:t>
            </a:r>
            <a:endParaRPr sz="1000"/>
          </a:p>
          <a:p>
            <a:pPr marL="0" lvl="0" indent="0" algn="ctr" rtl="0">
              <a:spcBef>
                <a:spcPts val="0"/>
              </a:spcBef>
              <a:spcAft>
                <a:spcPts val="0"/>
              </a:spcAft>
              <a:buNone/>
            </a:pPr>
            <a:endParaRPr sz="1000">
              <a:solidFill>
                <a:srgbClr val="E7E7E7"/>
              </a:solidFill>
              <a:latin typeface="Gotu"/>
              <a:ea typeface="Gotu"/>
              <a:cs typeface="Gotu"/>
              <a:sym typeface="Gotu"/>
            </a:endParaRPr>
          </a:p>
        </p:txBody>
      </p:sp>
      <p:sp>
        <p:nvSpPr>
          <p:cNvPr id="851" name="Google Shape;851;p53"/>
          <p:cNvSpPr txBox="1"/>
          <p:nvPr/>
        </p:nvSpPr>
        <p:spPr>
          <a:xfrm>
            <a:off x="2446075" y="4506875"/>
            <a:ext cx="2847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FFC800"/>
                </a:solidFill>
                <a:latin typeface="Gotu"/>
                <a:ea typeface="Gotu"/>
                <a:cs typeface="Gotu"/>
                <a:sym typeface="Gotu"/>
              </a:rPr>
              <a:t>perte </a:t>
            </a:r>
            <a:r>
              <a:rPr lang="en" sz="1100" b="1">
                <a:solidFill>
                  <a:srgbClr val="E8E8E8"/>
                </a:solidFill>
                <a:latin typeface="Gotu"/>
                <a:ea typeface="Gotu"/>
                <a:cs typeface="Gotu"/>
                <a:sym typeface="Gotu"/>
              </a:rPr>
              <a:t>= moy( [ Δssh - (</a:t>
            </a:r>
            <a:r>
              <a:rPr lang="en" sz="1100" b="1" baseline="-25000">
                <a:solidFill>
                  <a:srgbClr val="E8E8E8"/>
                </a:solidFill>
                <a:latin typeface="Gotu"/>
                <a:ea typeface="Gotu"/>
                <a:cs typeface="Gotu"/>
                <a:sym typeface="Gotu"/>
              </a:rPr>
              <a:t> </a:t>
            </a:r>
            <a:r>
              <a:rPr lang="en" sz="1100" b="1">
                <a:solidFill>
                  <a:srgbClr val="E8E8E8"/>
                </a:solidFill>
                <a:latin typeface="Gotu"/>
                <a:ea typeface="Gotu"/>
                <a:cs typeface="Gotu"/>
                <a:sym typeface="Gotu"/>
              </a:rPr>
              <a:t>φ</a:t>
            </a:r>
            <a:r>
              <a:rPr lang="en" sz="1100" b="1" baseline="-25000">
                <a:solidFill>
                  <a:srgbClr val="E8E8E8"/>
                </a:solidFill>
                <a:latin typeface="Gotu"/>
                <a:ea typeface="Gotu"/>
                <a:cs typeface="Gotu"/>
                <a:sym typeface="Gotu"/>
              </a:rPr>
              <a:t>2</a:t>
            </a:r>
            <a:r>
              <a:rPr lang="en" sz="1100" b="1">
                <a:solidFill>
                  <a:srgbClr val="E8E8E8"/>
                </a:solidFill>
                <a:latin typeface="Gotu"/>
                <a:ea typeface="Gotu"/>
                <a:cs typeface="Gotu"/>
                <a:sym typeface="Gotu"/>
              </a:rPr>
              <a:t>(X</a:t>
            </a:r>
            <a:r>
              <a:rPr lang="en" sz="1100" b="1" baseline="-25000">
                <a:solidFill>
                  <a:srgbClr val="E8E8E8"/>
                </a:solidFill>
                <a:latin typeface="Gotu"/>
                <a:ea typeface="Gotu"/>
                <a:cs typeface="Gotu"/>
                <a:sym typeface="Gotu"/>
              </a:rPr>
              <a:t>2</a:t>
            </a:r>
            <a:r>
              <a:rPr lang="en" sz="1100" b="1">
                <a:solidFill>
                  <a:srgbClr val="E8E8E8"/>
                </a:solidFill>
                <a:latin typeface="Gotu"/>
                <a:ea typeface="Gotu"/>
                <a:cs typeface="Gotu"/>
                <a:sym typeface="Gotu"/>
              </a:rPr>
              <a:t>) - w</a:t>
            </a:r>
            <a:r>
              <a:rPr lang="en" sz="1100" b="1" baseline="-25000">
                <a:solidFill>
                  <a:srgbClr val="E8E8E8"/>
                </a:solidFill>
                <a:latin typeface="Gotu"/>
                <a:ea typeface="Gotu"/>
                <a:cs typeface="Gotu"/>
                <a:sym typeface="Gotu"/>
              </a:rPr>
              <a:t>init</a:t>
            </a:r>
            <a:r>
              <a:rPr lang="en" sz="1100" b="1">
                <a:solidFill>
                  <a:srgbClr val="E8E8E8"/>
                </a:solidFill>
                <a:latin typeface="Gotu"/>
                <a:ea typeface="Gotu"/>
                <a:cs typeface="Gotu"/>
                <a:sym typeface="Gotu"/>
              </a:rPr>
              <a:t>)]</a:t>
            </a:r>
            <a:r>
              <a:rPr lang="en" sz="1100" b="1" baseline="30000">
                <a:solidFill>
                  <a:srgbClr val="E8E8E8"/>
                </a:solidFill>
                <a:latin typeface="Gotu"/>
                <a:ea typeface="Gotu"/>
                <a:cs typeface="Gotu"/>
                <a:sym typeface="Gotu"/>
              </a:rPr>
              <a:t> 2</a:t>
            </a:r>
            <a:r>
              <a:rPr lang="en" sz="1100" b="1">
                <a:solidFill>
                  <a:srgbClr val="E8E8E8"/>
                </a:solidFill>
                <a:latin typeface="Gotu"/>
                <a:ea typeface="Gotu"/>
                <a:cs typeface="Gotu"/>
                <a:sym typeface="Gotu"/>
              </a:rPr>
              <a:t> )</a:t>
            </a:r>
            <a:endParaRPr sz="1100" b="1">
              <a:solidFill>
                <a:srgbClr val="E8E8E8"/>
              </a:solidFill>
              <a:latin typeface="Gotu"/>
              <a:ea typeface="Gotu"/>
              <a:cs typeface="Gotu"/>
              <a:sym typeface="Gotu"/>
            </a:endParaRPr>
          </a:p>
          <a:p>
            <a:pPr marL="0" lvl="0" indent="0" algn="l" rtl="0">
              <a:spcBef>
                <a:spcPts val="0"/>
              </a:spcBef>
              <a:spcAft>
                <a:spcPts val="0"/>
              </a:spcAft>
              <a:buNone/>
            </a:pPr>
            <a:r>
              <a:rPr lang="en" sz="1100" b="1">
                <a:solidFill>
                  <a:srgbClr val="E8E8E8"/>
                </a:solidFill>
                <a:latin typeface="Gotu"/>
                <a:ea typeface="Gotu"/>
                <a:cs typeface="Gotu"/>
                <a:sym typeface="Gotu"/>
              </a:rPr>
              <a:t>w</a:t>
            </a:r>
            <a:r>
              <a:rPr lang="en" sz="1100" b="1" baseline="-25000">
                <a:solidFill>
                  <a:srgbClr val="E8E8E8"/>
                </a:solidFill>
                <a:latin typeface="Gotu"/>
                <a:ea typeface="Gotu"/>
                <a:cs typeface="Gotu"/>
                <a:sym typeface="Gotu"/>
              </a:rPr>
              <a:t>init </a:t>
            </a:r>
            <a:r>
              <a:rPr lang="en" sz="1100" b="1">
                <a:solidFill>
                  <a:srgbClr val="E8E8E8"/>
                </a:solidFill>
                <a:latin typeface="Gotu"/>
                <a:ea typeface="Gotu"/>
                <a:cs typeface="Gotu"/>
                <a:sym typeface="Gotu"/>
              </a:rPr>
              <a:t>= φ1(X1) </a:t>
            </a:r>
            <a:endParaRPr sz="1100" b="1">
              <a:solidFill>
                <a:srgbClr val="E7E7E7"/>
              </a:solidFill>
              <a:latin typeface="Gotu"/>
              <a:ea typeface="Gotu"/>
              <a:cs typeface="Gotu"/>
              <a:sym typeface="Gotu"/>
            </a:endParaRPr>
          </a:p>
        </p:txBody>
      </p:sp>
      <p:grpSp>
        <p:nvGrpSpPr>
          <p:cNvPr id="852" name="Google Shape;852;p53"/>
          <p:cNvGrpSpPr/>
          <p:nvPr/>
        </p:nvGrpSpPr>
        <p:grpSpPr>
          <a:xfrm rot="2875502">
            <a:off x="6852680" y="-590953"/>
            <a:ext cx="2972622" cy="1572657"/>
            <a:chOff x="2925725" y="1271550"/>
            <a:chExt cx="2520832" cy="1333639"/>
          </a:xfrm>
        </p:grpSpPr>
        <p:sp>
          <p:nvSpPr>
            <p:cNvPr id="853" name="Google Shape;853;p53"/>
            <p:cNvSpPr/>
            <p:nvPr/>
          </p:nvSpPr>
          <p:spPr>
            <a:xfrm>
              <a:off x="2951475" y="1271550"/>
              <a:ext cx="2495082" cy="1333639"/>
            </a:xfrm>
            <a:custGeom>
              <a:avLst/>
              <a:gdLst/>
              <a:ahLst/>
              <a:cxnLst/>
              <a:rect l="l" t="t" r="r" b="b"/>
              <a:pathLst>
                <a:path w="2647302" h="1400146" extrusionOk="0">
                  <a:moveTo>
                    <a:pt x="2457298" y="697649"/>
                  </a:moveTo>
                  <a:cubicBezTo>
                    <a:pt x="2380593" y="557641"/>
                    <a:pt x="2357933" y="379981"/>
                    <a:pt x="2397433" y="228133"/>
                  </a:cubicBezTo>
                  <a:cubicBezTo>
                    <a:pt x="2416464" y="154962"/>
                    <a:pt x="2449773" y="88459"/>
                    <a:pt x="2493236" y="33671"/>
                  </a:cubicBezTo>
                  <a:cubicBezTo>
                    <a:pt x="2503018" y="21336"/>
                    <a:pt x="2514819" y="10325"/>
                    <a:pt x="2527545" y="0"/>
                  </a:cubicBezTo>
                  <a:lnTo>
                    <a:pt x="0" y="236630"/>
                  </a:lnTo>
                  <a:lnTo>
                    <a:pt x="129969" y="1303696"/>
                  </a:lnTo>
                  <a:cubicBezTo>
                    <a:pt x="508806" y="843991"/>
                    <a:pt x="1404071" y="1040806"/>
                    <a:pt x="1614269" y="1110958"/>
                  </a:cubicBezTo>
                  <a:cubicBezTo>
                    <a:pt x="1873215" y="1197378"/>
                    <a:pt x="2209067" y="1400146"/>
                    <a:pt x="2473833" y="1314783"/>
                  </a:cubicBezTo>
                  <a:cubicBezTo>
                    <a:pt x="2559072" y="1287304"/>
                    <a:pt x="2635691" y="1207256"/>
                    <a:pt x="2642473" y="1100814"/>
                  </a:cubicBezTo>
                  <a:cubicBezTo>
                    <a:pt x="2647302" y="1025090"/>
                    <a:pt x="2616908" y="949195"/>
                    <a:pt x="2578589" y="884930"/>
                  </a:cubicBezTo>
                  <a:cubicBezTo>
                    <a:pt x="2540270" y="820665"/>
                    <a:pt x="2493426" y="763610"/>
                    <a:pt x="2457298" y="697659"/>
                  </a:cubicBezTo>
                  <a:close/>
                </a:path>
              </a:pathLst>
            </a:custGeom>
            <a:solidFill>
              <a:schemeClr val="dk2"/>
            </a:solidFill>
            <a:ln>
              <a:noFill/>
            </a:ln>
            <a:effectLst>
              <a:outerShdw blurRad="57150" dist="19050" dir="67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3"/>
            <p:cNvSpPr/>
            <p:nvPr/>
          </p:nvSpPr>
          <p:spPr>
            <a:xfrm>
              <a:off x="2925725" y="1298875"/>
              <a:ext cx="2320400" cy="1083956"/>
            </a:xfrm>
            <a:custGeom>
              <a:avLst/>
              <a:gdLst/>
              <a:ahLst/>
              <a:cxnLst/>
              <a:rect l="l" t="t" r="r" b="b"/>
              <a:pathLst>
                <a:path w="2220478" h="1089403" extrusionOk="0">
                  <a:moveTo>
                    <a:pt x="2062753" y="542277"/>
                  </a:moveTo>
                  <a:cubicBezTo>
                    <a:pt x="1999117" y="433997"/>
                    <a:pt x="1981152" y="296151"/>
                    <a:pt x="2015271" y="177975"/>
                  </a:cubicBezTo>
                  <a:cubicBezTo>
                    <a:pt x="2031711" y="121025"/>
                    <a:pt x="2060115" y="69171"/>
                    <a:pt x="2096976" y="26356"/>
                  </a:cubicBezTo>
                  <a:cubicBezTo>
                    <a:pt x="2105273" y="16716"/>
                    <a:pt x="2115264" y="8096"/>
                    <a:pt x="2126018" y="0"/>
                  </a:cubicBezTo>
                  <a:lnTo>
                    <a:pt x="0" y="199044"/>
                  </a:lnTo>
                  <a:lnTo>
                    <a:pt x="93212" y="970264"/>
                  </a:lnTo>
                  <a:cubicBezTo>
                    <a:pt x="379457" y="539153"/>
                    <a:pt x="1150325" y="767439"/>
                    <a:pt x="1326585" y="820655"/>
                  </a:cubicBezTo>
                  <a:cubicBezTo>
                    <a:pt x="1543726" y="886206"/>
                    <a:pt x="1849850" y="1089403"/>
                    <a:pt x="2072916" y="1021499"/>
                  </a:cubicBezTo>
                  <a:cubicBezTo>
                    <a:pt x="2144725" y="999649"/>
                    <a:pt x="2209619" y="937003"/>
                    <a:pt x="2215963" y="854288"/>
                  </a:cubicBezTo>
                  <a:cubicBezTo>
                    <a:pt x="2220478" y="795442"/>
                    <a:pt x="2195389" y="736683"/>
                    <a:pt x="2163566" y="687000"/>
                  </a:cubicBezTo>
                  <a:cubicBezTo>
                    <a:pt x="2131743" y="637318"/>
                    <a:pt x="2092709" y="593284"/>
                    <a:pt x="2062734" y="542277"/>
                  </a:cubicBezTo>
                  <a:close/>
                </a:path>
              </a:pathLst>
            </a:custGeom>
            <a:solidFill>
              <a:srgbClr val="0100A2">
                <a:alpha val="71880"/>
              </a:srgbClr>
            </a:solidFill>
            <a:ln>
              <a:noFill/>
            </a:ln>
            <a:effectLst>
              <a:outerShdw blurRad="57150" dist="19050" dir="67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3"/>
            <p:cNvSpPr/>
            <p:nvPr/>
          </p:nvSpPr>
          <p:spPr>
            <a:xfrm>
              <a:off x="2951475" y="1298875"/>
              <a:ext cx="2115005" cy="1034933"/>
            </a:xfrm>
            <a:custGeom>
              <a:avLst/>
              <a:gdLst/>
              <a:ahLst/>
              <a:cxnLst/>
              <a:rect l="l" t="t" r="r" b="b"/>
              <a:pathLst>
                <a:path w="2220478" h="1089403" extrusionOk="0">
                  <a:moveTo>
                    <a:pt x="2062744" y="542277"/>
                  </a:moveTo>
                  <a:cubicBezTo>
                    <a:pt x="1999107" y="433997"/>
                    <a:pt x="1981143" y="296151"/>
                    <a:pt x="2015261" y="177975"/>
                  </a:cubicBezTo>
                  <a:cubicBezTo>
                    <a:pt x="2031702" y="121025"/>
                    <a:pt x="2060105" y="69171"/>
                    <a:pt x="2096967" y="26356"/>
                  </a:cubicBezTo>
                  <a:cubicBezTo>
                    <a:pt x="2105263" y="16716"/>
                    <a:pt x="2115255" y="8096"/>
                    <a:pt x="2126009" y="0"/>
                  </a:cubicBezTo>
                  <a:lnTo>
                    <a:pt x="0" y="199044"/>
                  </a:lnTo>
                  <a:lnTo>
                    <a:pt x="93212" y="970264"/>
                  </a:lnTo>
                  <a:cubicBezTo>
                    <a:pt x="379457" y="539153"/>
                    <a:pt x="1150325" y="767439"/>
                    <a:pt x="1326585" y="820655"/>
                  </a:cubicBezTo>
                  <a:cubicBezTo>
                    <a:pt x="1543726" y="886206"/>
                    <a:pt x="1849850" y="1089403"/>
                    <a:pt x="2072916" y="1021499"/>
                  </a:cubicBezTo>
                  <a:cubicBezTo>
                    <a:pt x="2144725" y="999649"/>
                    <a:pt x="2209619" y="937003"/>
                    <a:pt x="2215963" y="854288"/>
                  </a:cubicBezTo>
                  <a:cubicBezTo>
                    <a:pt x="2220478" y="795442"/>
                    <a:pt x="2195389" y="736683"/>
                    <a:pt x="2163566" y="687000"/>
                  </a:cubicBezTo>
                  <a:cubicBezTo>
                    <a:pt x="2131743" y="637318"/>
                    <a:pt x="2092709" y="593284"/>
                    <a:pt x="2062734" y="542277"/>
                  </a:cubicBezTo>
                  <a:close/>
                </a:path>
              </a:pathLst>
            </a:custGeom>
            <a:solidFill>
              <a:srgbClr val="005ACD">
                <a:alpha val="51880"/>
              </a:srgbClr>
            </a:solidFill>
            <a:ln>
              <a:noFill/>
            </a:ln>
            <a:effectLst>
              <a:outerShdw blurRad="57150" dist="19050" dir="67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2951475" y="1311638"/>
              <a:ext cx="1955366" cy="813666"/>
            </a:xfrm>
            <a:custGeom>
              <a:avLst/>
              <a:gdLst/>
              <a:ahLst/>
              <a:cxnLst/>
              <a:rect l="l" t="t" r="r" b="b"/>
              <a:pathLst>
                <a:path w="2047504" h="1004526" extrusionOk="0">
                  <a:moveTo>
                    <a:pt x="1902047" y="500034"/>
                  </a:moveTo>
                  <a:cubicBezTo>
                    <a:pt x="1843373" y="400193"/>
                    <a:pt x="1826800" y="273082"/>
                    <a:pt x="1858261" y="164116"/>
                  </a:cubicBezTo>
                  <a:cubicBezTo>
                    <a:pt x="1873425" y="111604"/>
                    <a:pt x="1899609" y="63789"/>
                    <a:pt x="1933604" y="24308"/>
                  </a:cubicBezTo>
                  <a:cubicBezTo>
                    <a:pt x="1941252" y="15421"/>
                    <a:pt x="1950463" y="7468"/>
                    <a:pt x="1960388" y="0"/>
                  </a:cubicBezTo>
                  <a:lnTo>
                    <a:pt x="0" y="183537"/>
                  </a:lnTo>
                  <a:lnTo>
                    <a:pt x="94802" y="947023"/>
                  </a:lnTo>
                  <a:cubicBezTo>
                    <a:pt x="393573" y="516465"/>
                    <a:pt x="1083802" y="751656"/>
                    <a:pt x="1246337" y="800729"/>
                  </a:cubicBezTo>
                  <a:cubicBezTo>
                    <a:pt x="1446562" y="861174"/>
                    <a:pt x="1705747" y="1004526"/>
                    <a:pt x="1911439" y="941918"/>
                  </a:cubicBezTo>
                  <a:cubicBezTo>
                    <a:pt x="1977657" y="921763"/>
                    <a:pt x="2037493" y="864003"/>
                    <a:pt x="2043341" y="787737"/>
                  </a:cubicBezTo>
                  <a:cubicBezTo>
                    <a:pt x="2047504" y="733482"/>
                    <a:pt x="2024367" y="679294"/>
                    <a:pt x="1995030" y="633479"/>
                  </a:cubicBezTo>
                  <a:cubicBezTo>
                    <a:pt x="1965693" y="587664"/>
                    <a:pt x="1929698" y="547068"/>
                    <a:pt x="1902057" y="500034"/>
                  </a:cubicBezTo>
                  <a:close/>
                </a:path>
              </a:pathLst>
            </a:custGeom>
            <a:solidFill>
              <a:srgbClr val="307DE0">
                <a:alpha val="58130"/>
              </a:srgbClr>
            </a:solidFill>
            <a:ln>
              <a:noFill/>
            </a:ln>
            <a:effectLst>
              <a:outerShdw blurRad="57150" dist="19050" dir="67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rot="-302359">
              <a:off x="2980689" y="1397956"/>
              <a:ext cx="1635615" cy="559817"/>
            </a:xfrm>
            <a:custGeom>
              <a:avLst/>
              <a:gdLst/>
              <a:ahLst/>
              <a:cxnLst/>
              <a:rect l="l" t="t" r="r" b="b"/>
              <a:pathLst>
                <a:path w="1222734" h="433921" extrusionOk="0">
                  <a:moveTo>
                    <a:pt x="1171908" y="14449"/>
                  </a:moveTo>
                  <a:cubicBezTo>
                    <a:pt x="1175576" y="11001"/>
                    <a:pt x="1179957" y="8020"/>
                    <a:pt x="1184662" y="5296"/>
                  </a:cubicBezTo>
                  <a:lnTo>
                    <a:pt x="0" y="0"/>
                  </a:lnTo>
                  <a:lnTo>
                    <a:pt x="4791" y="374761"/>
                  </a:lnTo>
                  <a:cubicBezTo>
                    <a:pt x="334775" y="154791"/>
                    <a:pt x="607857" y="186671"/>
                    <a:pt x="852373" y="303295"/>
                  </a:cubicBezTo>
                  <a:cubicBezTo>
                    <a:pt x="935622" y="343005"/>
                    <a:pt x="1011974" y="390382"/>
                    <a:pt x="1101176" y="417652"/>
                  </a:cubicBezTo>
                  <a:cubicBezTo>
                    <a:pt x="1131989" y="427072"/>
                    <a:pt x="1168318" y="433921"/>
                    <a:pt x="1194102" y="414585"/>
                  </a:cubicBezTo>
                  <a:cubicBezTo>
                    <a:pt x="1216619" y="397697"/>
                    <a:pt x="1222734" y="365493"/>
                    <a:pt x="1216809" y="337976"/>
                  </a:cubicBezTo>
                  <a:cubicBezTo>
                    <a:pt x="1210885" y="310458"/>
                    <a:pt x="1195216" y="286236"/>
                    <a:pt x="1180814" y="262061"/>
                  </a:cubicBezTo>
                  <a:cubicBezTo>
                    <a:pt x="1142743" y="198168"/>
                    <a:pt x="1108520" y="74066"/>
                    <a:pt x="1171908" y="14449"/>
                  </a:cubicBezTo>
                  <a:close/>
                </a:path>
              </a:pathLst>
            </a:custGeom>
            <a:solidFill>
              <a:srgbClr val="E7E7E7">
                <a:alpha val="28130"/>
              </a:srgbClr>
            </a:solidFill>
            <a:ln>
              <a:noFill/>
            </a:ln>
            <a:effectLst>
              <a:outerShdw blurRad="57150" dist="19050" dir="678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58" name="Google Shape;858;p53"/>
          <p:cNvCxnSpPr/>
          <p:nvPr/>
        </p:nvCxnSpPr>
        <p:spPr>
          <a:xfrm flipH="1">
            <a:off x="7277963" y="3067946"/>
            <a:ext cx="922500" cy="2100"/>
          </a:xfrm>
          <a:prstGeom prst="straightConnector1">
            <a:avLst/>
          </a:prstGeom>
          <a:noFill/>
          <a:ln w="28575" cap="flat" cmpd="sng">
            <a:solidFill>
              <a:srgbClr val="38761D"/>
            </a:solidFill>
            <a:prstDash val="solid"/>
            <a:round/>
            <a:headEnd type="none" w="med" len="med"/>
            <a:tailEnd type="none" w="med" len="med"/>
          </a:ln>
        </p:spPr>
      </p:cxnSp>
      <p:cxnSp>
        <p:nvCxnSpPr>
          <p:cNvPr id="859" name="Google Shape;859;p53"/>
          <p:cNvCxnSpPr/>
          <p:nvPr/>
        </p:nvCxnSpPr>
        <p:spPr>
          <a:xfrm flipH="1">
            <a:off x="7277963" y="3607985"/>
            <a:ext cx="922500" cy="2100"/>
          </a:xfrm>
          <a:prstGeom prst="straightConnector1">
            <a:avLst/>
          </a:prstGeom>
          <a:noFill/>
          <a:ln w="28575" cap="flat" cmpd="sng">
            <a:solidFill>
              <a:srgbClr val="A64D79"/>
            </a:solidFill>
            <a:prstDash val="solid"/>
            <a:round/>
            <a:headEnd type="none" w="med" len="med"/>
            <a:tailEnd type="none" w="med" len="med"/>
          </a:ln>
        </p:spPr>
      </p:cxnSp>
      <p:sp>
        <p:nvSpPr>
          <p:cNvPr id="860" name="Google Shape;860;p53"/>
          <p:cNvSpPr txBox="1"/>
          <p:nvPr/>
        </p:nvSpPr>
        <p:spPr>
          <a:xfrm>
            <a:off x="8200463" y="2946227"/>
            <a:ext cx="7503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rgbClr val="E8E8E8"/>
                </a:solidFill>
                <a:latin typeface="Gotu"/>
                <a:ea typeface="Gotu"/>
                <a:cs typeface="Gotu"/>
                <a:sym typeface="Gotu"/>
              </a:rPr>
              <a:t>φ</a:t>
            </a:r>
            <a:r>
              <a:rPr lang="en" sz="1500" b="1" baseline="-25000">
                <a:solidFill>
                  <a:srgbClr val="E8E8E8"/>
                </a:solidFill>
                <a:latin typeface="Gotu"/>
                <a:ea typeface="Gotu"/>
                <a:cs typeface="Gotu"/>
                <a:sym typeface="Gotu"/>
              </a:rPr>
              <a:t>1</a:t>
            </a:r>
            <a:r>
              <a:rPr lang="en" sz="1500" b="1">
                <a:solidFill>
                  <a:srgbClr val="E8E8E8"/>
                </a:solidFill>
                <a:latin typeface="Gotu"/>
                <a:ea typeface="Gotu"/>
                <a:cs typeface="Gotu"/>
                <a:sym typeface="Gotu"/>
              </a:rPr>
              <a:t>(X</a:t>
            </a:r>
            <a:r>
              <a:rPr lang="en" sz="1500" b="1" baseline="-25000">
                <a:solidFill>
                  <a:srgbClr val="E8E8E8"/>
                </a:solidFill>
                <a:latin typeface="Gotu"/>
                <a:ea typeface="Gotu"/>
                <a:cs typeface="Gotu"/>
                <a:sym typeface="Gotu"/>
              </a:rPr>
              <a:t>1</a:t>
            </a:r>
            <a:r>
              <a:rPr lang="en" sz="1500" b="1">
                <a:solidFill>
                  <a:srgbClr val="E8E8E8"/>
                </a:solidFill>
                <a:latin typeface="Gotu"/>
                <a:ea typeface="Gotu"/>
                <a:cs typeface="Gotu"/>
                <a:sym typeface="Gotu"/>
              </a:rPr>
              <a:t>)</a:t>
            </a:r>
            <a:endParaRPr sz="1600" b="1">
              <a:solidFill>
                <a:srgbClr val="E7E7E7"/>
              </a:solidFill>
            </a:endParaRPr>
          </a:p>
        </p:txBody>
      </p:sp>
      <p:sp>
        <p:nvSpPr>
          <p:cNvPr id="861" name="Google Shape;861;p53"/>
          <p:cNvSpPr txBox="1"/>
          <p:nvPr/>
        </p:nvSpPr>
        <p:spPr>
          <a:xfrm>
            <a:off x="8200463" y="3485734"/>
            <a:ext cx="7503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rgbClr val="E8E8E8"/>
                </a:solidFill>
                <a:latin typeface="Gotu"/>
                <a:ea typeface="Gotu"/>
                <a:cs typeface="Gotu"/>
                <a:sym typeface="Gotu"/>
              </a:rPr>
              <a:t>φ</a:t>
            </a:r>
            <a:r>
              <a:rPr lang="en" sz="1500" b="1" baseline="-25000">
                <a:solidFill>
                  <a:srgbClr val="E8E8E8"/>
                </a:solidFill>
                <a:latin typeface="Gotu"/>
                <a:ea typeface="Gotu"/>
                <a:cs typeface="Gotu"/>
                <a:sym typeface="Gotu"/>
              </a:rPr>
              <a:t>2</a:t>
            </a:r>
            <a:r>
              <a:rPr lang="en" sz="1500" b="1">
                <a:solidFill>
                  <a:srgbClr val="E8E8E8"/>
                </a:solidFill>
                <a:latin typeface="Gotu"/>
                <a:ea typeface="Gotu"/>
                <a:cs typeface="Gotu"/>
                <a:sym typeface="Gotu"/>
              </a:rPr>
              <a:t>(X</a:t>
            </a:r>
            <a:r>
              <a:rPr lang="en" sz="1500" b="1" baseline="-25000">
                <a:solidFill>
                  <a:srgbClr val="E8E8E8"/>
                </a:solidFill>
                <a:latin typeface="Gotu"/>
                <a:ea typeface="Gotu"/>
                <a:cs typeface="Gotu"/>
                <a:sym typeface="Gotu"/>
              </a:rPr>
              <a:t>2</a:t>
            </a:r>
            <a:r>
              <a:rPr lang="en" sz="1500" b="1">
                <a:solidFill>
                  <a:srgbClr val="E8E8E8"/>
                </a:solidFill>
                <a:latin typeface="Gotu"/>
                <a:ea typeface="Gotu"/>
                <a:cs typeface="Gotu"/>
                <a:sym typeface="Gotu"/>
              </a:rPr>
              <a:t>)</a:t>
            </a:r>
            <a:endParaRPr sz="1600" b="1">
              <a:solidFill>
                <a:srgbClr val="E7E7E7"/>
              </a:solidFill>
            </a:endParaRPr>
          </a:p>
        </p:txBody>
      </p:sp>
      <p:cxnSp>
        <p:nvCxnSpPr>
          <p:cNvPr id="862" name="Google Shape;862;p53"/>
          <p:cNvCxnSpPr/>
          <p:nvPr/>
        </p:nvCxnSpPr>
        <p:spPr>
          <a:xfrm rot="-5400000" flipH="1">
            <a:off x="7152761" y="3439796"/>
            <a:ext cx="973800" cy="230100"/>
          </a:xfrm>
          <a:prstGeom prst="curvedConnector3">
            <a:avLst>
              <a:gd name="adj1" fmla="val 50000"/>
            </a:avLst>
          </a:prstGeom>
          <a:noFill/>
          <a:ln w="28575" cap="flat" cmpd="sng">
            <a:solidFill>
              <a:srgbClr val="F1C232"/>
            </a:solidFill>
            <a:prstDash val="lgDash"/>
            <a:round/>
            <a:headEnd type="none" w="med" len="med"/>
            <a:tailEnd type="none" w="med" len="med"/>
          </a:ln>
        </p:spPr>
      </p:cxnSp>
      <p:cxnSp>
        <p:nvCxnSpPr>
          <p:cNvPr id="863" name="Google Shape;863;p53"/>
          <p:cNvCxnSpPr/>
          <p:nvPr/>
        </p:nvCxnSpPr>
        <p:spPr>
          <a:xfrm rot="-5400000" flipH="1">
            <a:off x="7405648" y="3697385"/>
            <a:ext cx="433800" cy="255000"/>
          </a:xfrm>
          <a:prstGeom prst="curvedConnector3">
            <a:avLst>
              <a:gd name="adj1" fmla="val 50000"/>
            </a:avLst>
          </a:prstGeom>
          <a:noFill/>
          <a:ln w="28575" cap="flat" cmpd="sng">
            <a:solidFill>
              <a:srgbClr val="F1C232"/>
            </a:solidFill>
            <a:prstDash val="lgDash"/>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54"/>
          <p:cNvSpPr txBox="1">
            <a:spLocks noGrp="1"/>
          </p:cNvSpPr>
          <p:nvPr>
            <p:ph type="title"/>
          </p:nvPr>
        </p:nvSpPr>
        <p:spPr>
          <a:xfrm>
            <a:off x="0" y="463300"/>
            <a:ext cx="9144000" cy="5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 cas testé : 2D et données synthétiques</a:t>
            </a:r>
            <a:endParaRPr/>
          </a:p>
        </p:txBody>
      </p:sp>
      <p:sp>
        <p:nvSpPr>
          <p:cNvPr id="869" name="Google Shape;869;p54"/>
          <p:cNvSpPr txBox="1"/>
          <p:nvPr/>
        </p:nvSpPr>
        <p:spPr>
          <a:xfrm>
            <a:off x="5401762" y="1378575"/>
            <a:ext cx="3501900" cy="35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 b="1">
                <a:solidFill>
                  <a:schemeClr val="dk1"/>
                </a:solidFill>
                <a:latin typeface="Gotu"/>
                <a:ea typeface="Gotu"/>
                <a:cs typeface="Gotu"/>
                <a:sym typeface="Gotu"/>
              </a:rPr>
              <a:t>Le modèle paramétrique 2D du SSB (BM4)</a:t>
            </a:r>
            <a:endParaRPr sz="1200" b="1">
              <a:solidFill>
                <a:schemeClr val="dk1"/>
              </a:solidFill>
              <a:latin typeface="Gotu"/>
              <a:ea typeface="Gotu"/>
              <a:cs typeface="Gotu"/>
              <a:sym typeface="Gotu"/>
            </a:endParaRPr>
          </a:p>
        </p:txBody>
      </p:sp>
      <p:sp>
        <p:nvSpPr>
          <p:cNvPr id="870" name="Google Shape;870;p54"/>
          <p:cNvSpPr txBox="1"/>
          <p:nvPr/>
        </p:nvSpPr>
        <p:spPr>
          <a:xfrm>
            <a:off x="5575150" y="3837900"/>
            <a:ext cx="3155100" cy="75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br>
              <a:rPr lang="en" sz="1000">
                <a:solidFill>
                  <a:schemeClr val="dk1"/>
                </a:solidFill>
                <a:latin typeface="Gotu"/>
                <a:ea typeface="Gotu"/>
                <a:cs typeface="Gotu"/>
                <a:sym typeface="Gotu"/>
              </a:rPr>
            </a:br>
            <a:r>
              <a:rPr lang="en" sz="1000">
                <a:solidFill>
                  <a:schemeClr val="dk1"/>
                </a:solidFill>
                <a:latin typeface="Gotu"/>
                <a:ea typeface="Gotu"/>
                <a:cs typeface="Gotu"/>
                <a:sym typeface="Gotu"/>
              </a:rPr>
              <a:t>f(u,v) = v * (a</a:t>
            </a:r>
            <a:r>
              <a:rPr lang="en" sz="1000" baseline="-25000">
                <a:solidFill>
                  <a:schemeClr val="dk1"/>
                </a:solidFill>
                <a:latin typeface="Gotu"/>
                <a:ea typeface="Gotu"/>
                <a:cs typeface="Gotu"/>
                <a:sym typeface="Gotu"/>
              </a:rPr>
              <a:t>1</a:t>
            </a:r>
            <a:r>
              <a:rPr lang="en" sz="1000">
                <a:solidFill>
                  <a:schemeClr val="dk1"/>
                </a:solidFill>
                <a:latin typeface="Gotu"/>
                <a:ea typeface="Gotu"/>
                <a:cs typeface="Gotu"/>
                <a:sym typeface="Gotu"/>
              </a:rPr>
              <a:t> + a</a:t>
            </a:r>
            <a:r>
              <a:rPr lang="en" sz="1000" baseline="-25000">
                <a:solidFill>
                  <a:schemeClr val="dk1"/>
                </a:solidFill>
                <a:latin typeface="Gotu"/>
                <a:ea typeface="Gotu"/>
                <a:cs typeface="Gotu"/>
                <a:sym typeface="Gotu"/>
              </a:rPr>
              <a:t>2</a:t>
            </a:r>
            <a:r>
              <a:rPr lang="en" sz="1000">
                <a:solidFill>
                  <a:schemeClr val="dk1"/>
                </a:solidFill>
                <a:latin typeface="Gotu"/>
                <a:ea typeface="Gotu"/>
                <a:cs typeface="Gotu"/>
                <a:sym typeface="Gotu"/>
              </a:rPr>
              <a:t> * v</a:t>
            </a:r>
            <a:r>
              <a:rPr lang="en" sz="1000" baseline="-25000">
                <a:solidFill>
                  <a:schemeClr val="dk1"/>
                </a:solidFill>
                <a:latin typeface="Gotu"/>
                <a:ea typeface="Gotu"/>
                <a:cs typeface="Gotu"/>
                <a:sym typeface="Gotu"/>
              </a:rPr>
              <a:t>2</a:t>
            </a:r>
            <a:r>
              <a:rPr lang="en" sz="1000">
                <a:solidFill>
                  <a:schemeClr val="dk1"/>
                </a:solidFill>
                <a:latin typeface="Gotu"/>
                <a:ea typeface="Gotu"/>
                <a:cs typeface="Gotu"/>
                <a:sym typeface="Gotu"/>
              </a:rPr>
              <a:t> + a</a:t>
            </a:r>
            <a:r>
              <a:rPr lang="en" sz="1000" baseline="-25000">
                <a:solidFill>
                  <a:schemeClr val="dk1"/>
                </a:solidFill>
                <a:latin typeface="Gotu"/>
                <a:ea typeface="Gotu"/>
                <a:cs typeface="Gotu"/>
                <a:sym typeface="Gotu"/>
              </a:rPr>
              <a:t>3</a:t>
            </a:r>
            <a:r>
              <a:rPr lang="en" sz="1000">
                <a:solidFill>
                  <a:schemeClr val="dk1"/>
                </a:solidFill>
                <a:latin typeface="Gotu"/>
                <a:ea typeface="Gotu"/>
                <a:cs typeface="Gotu"/>
                <a:sym typeface="Gotu"/>
              </a:rPr>
              <a:t> * u</a:t>
            </a:r>
            <a:r>
              <a:rPr lang="en" sz="1000" baseline="-25000">
                <a:solidFill>
                  <a:schemeClr val="dk1"/>
                </a:solidFill>
                <a:latin typeface="Gotu"/>
                <a:ea typeface="Gotu"/>
                <a:cs typeface="Gotu"/>
                <a:sym typeface="Gotu"/>
              </a:rPr>
              <a:t>1</a:t>
            </a:r>
            <a:r>
              <a:rPr lang="en" sz="1000">
                <a:solidFill>
                  <a:schemeClr val="dk1"/>
                </a:solidFill>
                <a:latin typeface="Gotu"/>
                <a:ea typeface="Gotu"/>
                <a:cs typeface="Gotu"/>
                <a:sym typeface="Gotu"/>
              </a:rPr>
              <a:t> + a</a:t>
            </a:r>
            <a:r>
              <a:rPr lang="en" sz="1000" baseline="-25000">
                <a:solidFill>
                  <a:schemeClr val="dk1"/>
                </a:solidFill>
                <a:latin typeface="Gotu"/>
                <a:ea typeface="Gotu"/>
                <a:cs typeface="Gotu"/>
                <a:sym typeface="Gotu"/>
              </a:rPr>
              <a:t>4</a:t>
            </a:r>
            <a:r>
              <a:rPr lang="en" sz="1000">
                <a:solidFill>
                  <a:schemeClr val="dk1"/>
                </a:solidFill>
                <a:latin typeface="Gotu"/>
                <a:ea typeface="Gotu"/>
                <a:cs typeface="Gotu"/>
                <a:sym typeface="Gotu"/>
              </a:rPr>
              <a:t> * v</a:t>
            </a:r>
            <a:r>
              <a:rPr lang="en" sz="1000" baseline="-25000">
                <a:solidFill>
                  <a:schemeClr val="dk1"/>
                </a:solidFill>
                <a:latin typeface="Gotu"/>
                <a:ea typeface="Gotu"/>
                <a:cs typeface="Gotu"/>
                <a:sym typeface="Gotu"/>
              </a:rPr>
              <a:t>1</a:t>
            </a:r>
            <a:r>
              <a:rPr lang="en" sz="1000" baseline="30000">
                <a:solidFill>
                  <a:schemeClr val="dk1"/>
                </a:solidFill>
                <a:latin typeface="Gotu"/>
                <a:ea typeface="Gotu"/>
                <a:cs typeface="Gotu"/>
                <a:sym typeface="Gotu"/>
              </a:rPr>
              <a:t>2</a:t>
            </a:r>
            <a:r>
              <a:rPr lang="en" sz="1000">
                <a:solidFill>
                  <a:schemeClr val="dk1"/>
                </a:solidFill>
                <a:latin typeface="Gotu"/>
                <a:ea typeface="Gotu"/>
                <a:cs typeface="Gotu"/>
                <a:sym typeface="Gotu"/>
              </a:rPr>
              <a:t>)</a:t>
            </a:r>
            <a:endParaRPr sz="1000">
              <a:solidFill>
                <a:schemeClr val="dk1"/>
              </a:solidFill>
              <a:latin typeface="Gotu"/>
              <a:ea typeface="Gotu"/>
              <a:cs typeface="Gotu"/>
              <a:sym typeface="Gotu"/>
            </a:endParaRPr>
          </a:p>
          <a:p>
            <a:pPr marL="0" lvl="0" indent="0" algn="ctr" rtl="0">
              <a:spcBef>
                <a:spcPts val="0"/>
              </a:spcBef>
              <a:spcAft>
                <a:spcPts val="0"/>
              </a:spcAft>
              <a:buNone/>
            </a:pPr>
            <a:endParaRPr sz="1000">
              <a:solidFill>
                <a:schemeClr val="dk1"/>
              </a:solidFill>
              <a:latin typeface="Gotu"/>
              <a:ea typeface="Gotu"/>
              <a:cs typeface="Gotu"/>
              <a:sym typeface="Gotu"/>
            </a:endParaRPr>
          </a:p>
          <a:p>
            <a:pPr marL="0" lvl="0" indent="0" algn="ctr" rtl="0">
              <a:spcBef>
                <a:spcPts val="0"/>
              </a:spcBef>
              <a:spcAft>
                <a:spcPts val="0"/>
              </a:spcAft>
              <a:buNone/>
            </a:pPr>
            <a:r>
              <a:rPr lang="en" sz="1000">
                <a:solidFill>
                  <a:schemeClr val="dk1"/>
                </a:solidFill>
                <a:latin typeface="Gotu"/>
                <a:ea typeface="Gotu"/>
                <a:cs typeface="Gotu"/>
                <a:sym typeface="Gotu"/>
              </a:rPr>
              <a:t>avec a</a:t>
            </a:r>
            <a:r>
              <a:rPr lang="en" sz="1000" baseline="-25000">
                <a:solidFill>
                  <a:schemeClr val="dk1"/>
                </a:solidFill>
                <a:latin typeface="Gotu"/>
                <a:ea typeface="Gotu"/>
                <a:cs typeface="Gotu"/>
                <a:sym typeface="Gotu"/>
              </a:rPr>
              <a:t>1</a:t>
            </a:r>
            <a:r>
              <a:rPr lang="en" sz="1000">
                <a:solidFill>
                  <a:schemeClr val="dk1"/>
                </a:solidFill>
                <a:latin typeface="Gotu"/>
                <a:ea typeface="Gotu"/>
                <a:cs typeface="Gotu"/>
                <a:sym typeface="Gotu"/>
              </a:rPr>
              <a:t> = -0.04; a</a:t>
            </a:r>
            <a:r>
              <a:rPr lang="en" sz="1000" baseline="-25000">
                <a:solidFill>
                  <a:schemeClr val="dk1"/>
                </a:solidFill>
                <a:latin typeface="Gotu"/>
                <a:ea typeface="Gotu"/>
                <a:cs typeface="Gotu"/>
                <a:sym typeface="Gotu"/>
              </a:rPr>
              <a:t>2</a:t>
            </a:r>
            <a:r>
              <a:rPr lang="en" sz="1000">
                <a:solidFill>
                  <a:schemeClr val="dk1"/>
                </a:solidFill>
                <a:latin typeface="Gotu"/>
                <a:ea typeface="Gotu"/>
                <a:cs typeface="Gotu"/>
                <a:sym typeface="Gotu"/>
              </a:rPr>
              <a:t> = 0.002; a</a:t>
            </a:r>
            <a:r>
              <a:rPr lang="en" sz="1000" baseline="-25000">
                <a:solidFill>
                  <a:schemeClr val="dk1"/>
                </a:solidFill>
                <a:latin typeface="Gotu"/>
                <a:ea typeface="Gotu"/>
                <a:cs typeface="Gotu"/>
                <a:sym typeface="Gotu"/>
              </a:rPr>
              <a:t>3</a:t>
            </a:r>
            <a:r>
              <a:rPr lang="en" sz="1000">
                <a:solidFill>
                  <a:schemeClr val="dk1"/>
                </a:solidFill>
                <a:latin typeface="Gotu"/>
                <a:ea typeface="Gotu"/>
                <a:cs typeface="Gotu"/>
                <a:sym typeface="Gotu"/>
              </a:rPr>
              <a:t> = -0.002; a</a:t>
            </a:r>
            <a:r>
              <a:rPr lang="en" sz="1000" baseline="-25000">
                <a:solidFill>
                  <a:schemeClr val="dk1"/>
                </a:solidFill>
                <a:latin typeface="Gotu"/>
                <a:ea typeface="Gotu"/>
                <a:cs typeface="Gotu"/>
                <a:sym typeface="Gotu"/>
              </a:rPr>
              <a:t>4</a:t>
            </a:r>
            <a:r>
              <a:rPr lang="en" sz="1000">
                <a:solidFill>
                  <a:schemeClr val="dk1"/>
                </a:solidFill>
                <a:latin typeface="Gotu"/>
                <a:ea typeface="Gotu"/>
                <a:cs typeface="Gotu"/>
                <a:sym typeface="Gotu"/>
              </a:rPr>
              <a:t> = 8</a:t>
            </a:r>
            <a:r>
              <a:rPr lang="en" sz="1000" baseline="30000">
                <a:solidFill>
                  <a:schemeClr val="dk1"/>
                </a:solidFill>
                <a:latin typeface="Gotu"/>
                <a:ea typeface="Gotu"/>
                <a:cs typeface="Gotu"/>
                <a:sym typeface="Gotu"/>
              </a:rPr>
              <a:t>-5</a:t>
            </a:r>
            <a:endParaRPr sz="1200">
              <a:solidFill>
                <a:schemeClr val="dk1"/>
              </a:solidFill>
              <a:latin typeface="Lexend"/>
              <a:ea typeface="Lexend"/>
              <a:cs typeface="Lexend"/>
              <a:sym typeface="Lexend"/>
            </a:endParaRPr>
          </a:p>
        </p:txBody>
      </p:sp>
      <p:sp>
        <p:nvSpPr>
          <p:cNvPr id="871" name="Google Shape;871;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872" name="Google Shape;872;p54"/>
          <p:cNvSpPr txBox="1"/>
          <p:nvPr/>
        </p:nvSpPr>
        <p:spPr>
          <a:xfrm>
            <a:off x="2222100" y="3178150"/>
            <a:ext cx="3232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FFC800"/>
                </a:solidFill>
                <a:latin typeface="Gotu"/>
                <a:ea typeface="Gotu"/>
                <a:cs typeface="Gotu"/>
                <a:sym typeface="Gotu"/>
              </a:rPr>
              <a:t>perte </a:t>
            </a:r>
            <a:r>
              <a:rPr lang="en" sz="1200" b="1">
                <a:solidFill>
                  <a:srgbClr val="E7E7E7"/>
                </a:solidFill>
                <a:latin typeface="Gotu"/>
                <a:ea typeface="Gotu"/>
                <a:cs typeface="Gotu"/>
                <a:sym typeface="Gotu"/>
              </a:rPr>
              <a:t>= moy( [ </a:t>
            </a:r>
            <a:r>
              <a:rPr lang="en" sz="1200" b="1">
                <a:solidFill>
                  <a:srgbClr val="E2EEFF"/>
                </a:solidFill>
                <a:latin typeface="Gotu"/>
                <a:ea typeface="Gotu"/>
                <a:cs typeface="Gotu"/>
                <a:sym typeface="Gotu"/>
              </a:rPr>
              <a:t>Δssh - (</a:t>
            </a:r>
            <a:r>
              <a:rPr lang="en" sz="1200" b="1">
                <a:solidFill>
                  <a:srgbClr val="E8E8E8"/>
                </a:solidFill>
                <a:latin typeface="Gotu"/>
                <a:ea typeface="Gotu"/>
                <a:cs typeface="Gotu"/>
                <a:sym typeface="Gotu"/>
              </a:rPr>
              <a:t>φ</a:t>
            </a:r>
            <a:r>
              <a:rPr lang="en" sz="1200" b="1" baseline="-25000">
                <a:solidFill>
                  <a:srgbClr val="E8E8E8"/>
                </a:solidFill>
                <a:latin typeface="Gotu"/>
                <a:ea typeface="Gotu"/>
                <a:cs typeface="Gotu"/>
                <a:sym typeface="Gotu"/>
              </a:rPr>
              <a:t>2</a:t>
            </a:r>
            <a:r>
              <a:rPr lang="en" sz="1200" b="1">
                <a:solidFill>
                  <a:srgbClr val="E8E8E8"/>
                </a:solidFill>
                <a:latin typeface="Gotu"/>
                <a:ea typeface="Gotu"/>
                <a:cs typeface="Gotu"/>
                <a:sym typeface="Gotu"/>
              </a:rPr>
              <a:t>(X</a:t>
            </a:r>
            <a:r>
              <a:rPr lang="en" sz="1200" b="1" baseline="-25000">
                <a:solidFill>
                  <a:srgbClr val="E8E8E8"/>
                </a:solidFill>
                <a:latin typeface="Gotu"/>
                <a:ea typeface="Gotu"/>
                <a:cs typeface="Gotu"/>
                <a:sym typeface="Gotu"/>
              </a:rPr>
              <a:t>2</a:t>
            </a:r>
            <a:r>
              <a:rPr lang="en" sz="1200" b="1">
                <a:solidFill>
                  <a:srgbClr val="E8E8E8"/>
                </a:solidFill>
                <a:latin typeface="Gotu"/>
                <a:ea typeface="Gotu"/>
                <a:cs typeface="Gotu"/>
                <a:sym typeface="Gotu"/>
              </a:rPr>
              <a:t>) - φ</a:t>
            </a:r>
            <a:r>
              <a:rPr lang="en" sz="1200" b="1" baseline="-25000">
                <a:solidFill>
                  <a:srgbClr val="E8E8E8"/>
                </a:solidFill>
                <a:latin typeface="Gotu"/>
                <a:ea typeface="Gotu"/>
                <a:cs typeface="Gotu"/>
                <a:sym typeface="Gotu"/>
              </a:rPr>
              <a:t>1</a:t>
            </a:r>
            <a:r>
              <a:rPr lang="en" sz="1200" b="1">
                <a:solidFill>
                  <a:srgbClr val="E8E8E8"/>
                </a:solidFill>
                <a:latin typeface="Gotu"/>
                <a:ea typeface="Gotu"/>
                <a:cs typeface="Gotu"/>
                <a:sym typeface="Gotu"/>
              </a:rPr>
              <a:t>(X</a:t>
            </a:r>
            <a:r>
              <a:rPr lang="en" sz="1200" b="1" baseline="-25000">
                <a:solidFill>
                  <a:srgbClr val="E8E8E8"/>
                </a:solidFill>
                <a:latin typeface="Gotu"/>
                <a:ea typeface="Gotu"/>
                <a:cs typeface="Gotu"/>
                <a:sym typeface="Gotu"/>
              </a:rPr>
              <a:t>1</a:t>
            </a:r>
            <a:r>
              <a:rPr lang="en" sz="1200" b="1">
                <a:solidFill>
                  <a:srgbClr val="E8E8E8"/>
                </a:solidFill>
                <a:latin typeface="Gotu"/>
                <a:ea typeface="Gotu"/>
                <a:cs typeface="Gotu"/>
                <a:sym typeface="Gotu"/>
              </a:rPr>
              <a:t>))] </a:t>
            </a:r>
            <a:r>
              <a:rPr lang="en" sz="1200" b="1" baseline="30000">
                <a:solidFill>
                  <a:srgbClr val="E8E8E8"/>
                </a:solidFill>
                <a:latin typeface="Gotu"/>
                <a:ea typeface="Gotu"/>
                <a:cs typeface="Gotu"/>
                <a:sym typeface="Gotu"/>
              </a:rPr>
              <a:t>2</a:t>
            </a:r>
            <a:r>
              <a:rPr lang="en" sz="1200" b="1">
                <a:solidFill>
                  <a:srgbClr val="E8E8E8"/>
                </a:solidFill>
                <a:latin typeface="Gotu"/>
                <a:ea typeface="Gotu"/>
                <a:cs typeface="Gotu"/>
                <a:sym typeface="Gotu"/>
              </a:rPr>
              <a:t> )</a:t>
            </a:r>
            <a:endParaRPr sz="1200" b="1">
              <a:solidFill>
                <a:srgbClr val="E7E7E7"/>
              </a:solidFill>
              <a:latin typeface="Gotu"/>
              <a:ea typeface="Gotu"/>
              <a:cs typeface="Gotu"/>
              <a:sym typeface="Gotu"/>
            </a:endParaRPr>
          </a:p>
          <a:p>
            <a:pPr marL="0" lvl="0" indent="0" algn="l" rtl="0">
              <a:spcBef>
                <a:spcPts val="0"/>
              </a:spcBef>
              <a:spcAft>
                <a:spcPts val="0"/>
              </a:spcAft>
              <a:buNone/>
            </a:pPr>
            <a:endParaRPr sz="1200" b="1">
              <a:solidFill>
                <a:srgbClr val="E7E7E7"/>
              </a:solidFill>
              <a:latin typeface="Gotu"/>
              <a:ea typeface="Gotu"/>
              <a:cs typeface="Gotu"/>
              <a:sym typeface="Gotu"/>
            </a:endParaRPr>
          </a:p>
        </p:txBody>
      </p:sp>
      <p:sp>
        <p:nvSpPr>
          <p:cNvPr id="873" name="Google Shape;873;p54"/>
          <p:cNvSpPr/>
          <p:nvPr/>
        </p:nvSpPr>
        <p:spPr>
          <a:xfrm>
            <a:off x="3551867" y="3463235"/>
            <a:ext cx="75900" cy="238800"/>
          </a:xfrm>
          <a:prstGeom prst="downArrow">
            <a:avLst>
              <a:gd name="adj1" fmla="val 50000"/>
              <a:gd name="adj2" fmla="val 50000"/>
            </a:avLst>
          </a:prstGeom>
          <a:solidFill>
            <a:srgbClr val="307DE0"/>
          </a:solidFill>
          <a:ln w="9525" cap="flat" cmpd="sng">
            <a:solidFill>
              <a:srgbClr val="01004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874" name="Google Shape;874;p54"/>
          <p:cNvSpPr txBox="1"/>
          <p:nvPr/>
        </p:nvSpPr>
        <p:spPr>
          <a:xfrm>
            <a:off x="2855728" y="3648595"/>
            <a:ext cx="14682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307DE0"/>
                </a:solidFill>
                <a:latin typeface="Gotu"/>
                <a:ea typeface="Gotu"/>
                <a:cs typeface="Gotu"/>
                <a:sym typeface="Gotu"/>
              </a:rPr>
              <a:t>Donnée synthétique issue du modèle paramétrique BM4</a:t>
            </a:r>
            <a:endParaRPr sz="1000">
              <a:solidFill>
                <a:srgbClr val="307DE0"/>
              </a:solidFill>
              <a:latin typeface="Gotu"/>
              <a:ea typeface="Gotu"/>
              <a:cs typeface="Gotu"/>
              <a:sym typeface="Gotu"/>
            </a:endParaRPr>
          </a:p>
        </p:txBody>
      </p:sp>
      <p:sp>
        <p:nvSpPr>
          <p:cNvPr id="875" name="Google Shape;875;p54"/>
          <p:cNvSpPr/>
          <p:nvPr/>
        </p:nvSpPr>
        <p:spPr>
          <a:xfrm>
            <a:off x="1256128" y="1785218"/>
            <a:ext cx="1928400" cy="1236300"/>
          </a:xfrm>
          <a:prstGeom prst="roundRect">
            <a:avLst>
              <a:gd name="adj" fmla="val 16667"/>
            </a:avLst>
          </a:prstGeom>
          <a:solidFill>
            <a:srgbClr val="9FC5E8"/>
          </a:solidFill>
          <a:ln w="38100" cap="flat" cmpd="sng">
            <a:solidFill>
              <a:srgbClr val="307D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876" name="Google Shape;876;p54"/>
          <p:cNvSpPr/>
          <p:nvPr/>
        </p:nvSpPr>
        <p:spPr>
          <a:xfrm>
            <a:off x="1812844" y="1871953"/>
            <a:ext cx="815100" cy="471600"/>
          </a:xfrm>
          <a:prstGeom prst="roundRect">
            <a:avLst>
              <a:gd name="adj" fmla="val 16667"/>
            </a:avLst>
          </a:prstGeom>
          <a:solidFill>
            <a:srgbClr val="E7E7E7"/>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38761D"/>
                </a:solidFill>
                <a:latin typeface="Gotu"/>
                <a:ea typeface="Gotu"/>
                <a:cs typeface="Gotu"/>
                <a:sym typeface="Gotu"/>
              </a:rPr>
              <a:t>θ</a:t>
            </a:r>
            <a:r>
              <a:rPr lang="en" sz="1500" baseline="-25000">
                <a:solidFill>
                  <a:srgbClr val="38761D"/>
                </a:solidFill>
                <a:latin typeface="Gotu"/>
                <a:ea typeface="Gotu"/>
                <a:cs typeface="Gotu"/>
                <a:sym typeface="Gotu"/>
              </a:rPr>
              <a:t>1</a:t>
            </a:r>
            <a:endParaRPr baseline="-25000">
              <a:solidFill>
                <a:srgbClr val="38761D"/>
              </a:solidFill>
              <a:latin typeface="Gotu"/>
              <a:ea typeface="Gotu"/>
              <a:cs typeface="Gotu"/>
              <a:sym typeface="Gotu"/>
            </a:endParaRPr>
          </a:p>
        </p:txBody>
      </p:sp>
      <p:sp>
        <p:nvSpPr>
          <p:cNvPr id="877" name="Google Shape;877;p54"/>
          <p:cNvSpPr/>
          <p:nvPr/>
        </p:nvSpPr>
        <p:spPr>
          <a:xfrm>
            <a:off x="1812844" y="2474733"/>
            <a:ext cx="815100" cy="471600"/>
          </a:xfrm>
          <a:prstGeom prst="roundRect">
            <a:avLst>
              <a:gd name="adj" fmla="val 16667"/>
            </a:avLst>
          </a:prstGeom>
          <a:solidFill>
            <a:srgbClr val="E7E7E7"/>
          </a:solidFill>
          <a:ln w="2857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A64D79"/>
                </a:solidFill>
                <a:latin typeface="Gotu"/>
                <a:ea typeface="Gotu"/>
                <a:cs typeface="Gotu"/>
                <a:sym typeface="Gotu"/>
              </a:rPr>
              <a:t>θ</a:t>
            </a:r>
            <a:r>
              <a:rPr lang="en" sz="1500" baseline="-25000">
                <a:solidFill>
                  <a:srgbClr val="A64D79"/>
                </a:solidFill>
                <a:latin typeface="Gotu"/>
                <a:ea typeface="Gotu"/>
                <a:cs typeface="Gotu"/>
                <a:sym typeface="Gotu"/>
              </a:rPr>
              <a:t>2</a:t>
            </a:r>
            <a:endParaRPr baseline="-25000">
              <a:solidFill>
                <a:srgbClr val="A64D79"/>
              </a:solidFill>
              <a:latin typeface="Gotu"/>
              <a:ea typeface="Gotu"/>
              <a:cs typeface="Gotu"/>
              <a:sym typeface="Gotu"/>
            </a:endParaRPr>
          </a:p>
        </p:txBody>
      </p:sp>
      <p:cxnSp>
        <p:nvCxnSpPr>
          <p:cNvPr id="878" name="Google Shape;878;p54"/>
          <p:cNvCxnSpPr>
            <a:stCxn id="876" idx="1"/>
          </p:cNvCxnSpPr>
          <p:nvPr/>
        </p:nvCxnSpPr>
        <p:spPr>
          <a:xfrm flipH="1">
            <a:off x="960844" y="2107753"/>
            <a:ext cx="852000" cy="2400"/>
          </a:xfrm>
          <a:prstGeom prst="straightConnector1">
            <a:avLst/>
          </a:prstGeom>
          <a:noFill/>
          <a:ln w="28575" cap="flat" cmpd="sng">
            <a:solidFill>
              <a:srgbClr val="38761D"/>
            </a:solidFill>
            <a:prstDash val="solid"/>
            <a:round/>
            <a:headEnd type="none" w="med" len="med"/>
            <a:tailEnd type="none" w="med" len="med"/>
          </a:ln>
        </p:spPr>
      </p:cxnSp>
      <p:cxnSp>
        <p:nvCxnSpPr>
          <p:cNvPr id="879" name="Google Shape;879;p54"/>
          <p:cNvCxnSpPr/>
          <p:nvPr/>
        </p:nvCxnSpPr>
        <p:spPr>
          <a:xfrm flipH="1">
            <a:off x="960844" y="2709392"/>
            <a:ext cx="852000" cy="2400"/>
          </a:xfrm>
          <a:prstGeom prst="straightConnector1">
            <a:avLst/>
          </a:prstGeom>
          <a:noFill/>
          <a:ln w="28575" cap="flat" cmpd="sng">
            <a:solidFill>
              <a:srgbClr val="A64D79"/>
            </a:solidFill>
            <a:prstDash val="solid"/>
            <a:round/>
            <a:headEnd type="none" w="med" len="med"/>
            <a:tailEnd type="none" w="med" len="med"/>
          </a:ln>
        </p:spPr>
      </p:cxnSp>
      <p:sp>
        <p:nvSpPr>
          <p:cNvPr id="880" name="Google Shape;880;p54"/>
          <p:cNvSpPr txBox="1"/>
          <p:nvPr/>
        </p:nvSpPr>
        <p:spPr>
          <a:xfrm>
            <a:off x="401461" y="1970608"/>
            <a:ext cx="693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rgbClr val="E7E7E7"/>
                </a:solidFill>
                <a:latin typeface="Gotu"/>
                <a:ea typeface="Gotu"/>
                <a:cs typeface="Gotu"/>
                <a:sym typeface="Gotu"/>
              </a:rPr>
              <a:t>X</a:t>
            </a:r>
            <a:r>
              <a:rPr lang="en" sz="1500" b="1" baseline="-25000">
                <a:solidFill>
                  <a:srgbClr val="E7E7E7"/>
                </a:solidFill>
                <a:latin typeface="Gotu"/>
                <a:ea typeface="Gotu"/>
                <a:cs typeface="Gotu"/>
                <a:sym typeface="Gotu"/>
              </a:rPr>
              <a:t>1</a:t>
            </a:r>
            <a:endParaRPr b="1" baseline="-25000">
              <a:solidFill>
                <a:srgbClr val="E7E7E7"/>
              </a:solidFill>
            </a:endParaRPr>
          </a:p>
        </p:txBody>
      </p:sp>
      <p:sp>
        <p:nvSpPr>
          <p:cNvPr id="881" name="Google Shape;881;p54"/>
          <p:cNvSpPr txBox="1"/>
          <p:nvPr/>
        </p:nvSpPr>
        <p:spPr>
          <a:xfrm>
            <a:off x="401461" y="2595187"/>
            <a:ext cx="693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rgbClr val="E7E7E7"/>
                </a:solidFill>
                <a:latin typeface="Gotu"/>
                <a:ea typeface="Gotu"/>
                <a:cs typeface="Gotu"/>
                <a:sym typeface="Gotu"/>
              </a:rPr>
              <a:t>X</a:t>
            </a:r>
            <a:r>
              <a:rPr lang="en" sz="1500" b="1" baseline="-25000">
                <a:solidFill>
                  <a:srgbClr val="E7E7E7"/>
                </a:solidFill>
                <a:latin typeface="Gotu"/>
                <a:ea typeface="Gotu"/>
                <a:cs typeface="Gotu"/>
                <a:sym typeface="Gotu"/>
              </a:rPr>
              <a:t>2</a:t>
            </a:r>
            <a:endParaRPr b="1" baseline="-25000">
              <a:solidFill>
                <a:srgbClr val="E7E7E7"/>
              </a:solidFill>
            </a:endParaRPr>
          </a:p>
        </p:txBody>
      </p:sp>
      <p:sp>
        <p:nvSpPr>
          <p:cNvPr id="882" name="Google Shape;882;p54"/>
          <p:cNvSpPr/>
          <p:nvPr/>
        </p:nvSpPr>
        <p:spPr>
          <a:xfrm>
            <a:off x="710050" y="3159648"/>
            <a:ext cx="75900" cy="280500"/>
          </a:xfrm>
          <a:prstGeom prst="downArrow">
            <a:avLst>
              <a:gd name="adj1" fmla="val 50000"/>
              <a:gd name="adj2" fmla="val 50000"/>
            </a:avLst>
          </a:prstGeom>
          <a:solidFill>
            <a:srgbClr val="E7E7E7"/>
          </a:solidFill>
          <a:ln w="9525" cap="flat" cmpd="sng">
            <a:solidFill>
              <a:srgbClr val="01004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883" name="Google Shape;883;p54"/>
          <p:cNvSpPr txBox="1"/>
          <p:nvPr/>
        </p:nvSpPr>
        <p:spPr>
          <a:xfrm>
            <a:off x="159315" y="3413278"/>
            <a:ext cx="1284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E7E7E7"/>
                </a:solidFill>
                <a:latin typeface="Gotu"/>
                <a:ea typeface="Gotu"/>
                <a:cs typeface="Gotu"/>
                <a:sym typeface="Gotu"/>
              </a:rPr>
              <a:t>Données réelles</a:t>
            </a:r>
            <a:endParaRPr sz="1000"/>
          </a:p>
        </p:txBody>
      </p:sp>
      <p:cxnSp>
        <p:nvCxnSpPr>
          <p:cNvPr id="884" name="Google Shape;884;p54"/>
          <p:cNvCxnSpPr/>
          <p:nvPr/>
        </p:nvCxnSpPr>
        <p:spPr>
          <a:xfrm flipH="1">
            <a:off x="2628003" y="2106604"/>
            <a:ext cx="852000" cy="2400"/>
          </a:xfrm>
          <a:prstGeom prst="straightConnector1">
            <a:avLst/>
          </a:prstGeom>
          <a:noFill/>
          <a:ln w="28575" cap="flat" cmpd="sng">
            <a:solidFill>
              <a:srgbClr val="38761D"/>
            </a:solidFill>
            <a:prstDash val="solid"/>
            <a:round/>
            <a:headEnd type="none" w="med" len="med"/>
            <a:tailEnd type="none" w="med" len="med"/>
          </a:ln>
        </p:spPr>
      </p:cxnSp>
      <p:cxnSp>
        <p:nvCxnSpPr>
          <p:cNvPr id="885" name="Google Shape;885;p54"/>
          <p:cNvCxnSpPr/>
          <p:nvPr/>
        </p:nvCxnSpPr>
        <p:spPr>
          <a:xfrm flipH="1">
            <a:off x="2628003" y="2709986"/>
            <a:ext cx="852000" cy="2400"/>
          </a:xfrm>
          <a:prstGeom prst="straightConnector1">
            <a:avLst/>
          </a:prstGeom>
          <a:noFill/>
          <a:ln w="28575" cap="flat" cmpd="sng">
            <a:solidFill>
              <a:srgbClr val="A64D79"/>
            </a:solidFill>
            <a:prstDash val="solid"/>
            <a:round/>
            <a:headEnd type="none" w="med" len="med"/>
            <a:tailEnd type="none" w="med" len="med"/>
          </a:ln>
        </p:spPr>
      </p:cxnSp>
      <p:sp>
        <p:nvSpPr>
          <p:cNvPr id="886" name="Google Shape;886;p54"/>
          <p:cNvSpPr txBox="1"/>
          <p:nvPr/>
        </p:nvSpPr>
        <p:spPr>
          <a:xfrm>
            <a:off x="3480053" y="1900008"/>
            <a:ext cx="693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rgbClr val="E8E8E8"/>
                </a:solidFill>
                <a:latin typeface="Gotu"/>
                <a:ea typeface="Gotu"/>
                <a:cs typeface="Gotu"/>
                <a:sym typeface="Gotu"/>
              </a:rPr>
              <a:t>φ</a:t>
            </a:r>
            <a:r>
              <a:rPr lang="en" sz="1500" b="1" baseline="-25000">
                <a:solidFill>
                  <a:srgbClr val="E8E8E8"/>
                </a:solidFill>
                <a:latin typeface="Gotu"/>
                <a:ea typeface="Gotu"/>
                <a:cs typeface="Gotu"/>
                <a:sym typeface="Gotu"/>
              </a:rPr>
              <a:t>1</a:t>
            </a:r>
            <a:r>
              <a:rPr lang="en" sz="1500" b="1">
                <a:solidFill>
                  <a:srgbClr val="E8E8E8"/>
                </a:solidFill>
                <a:latin typeface="Gotu"/>
                <a:ea typeface="Gotu"/>
                <a:cs typeface="Gotu"/>
                <a:sym typeface="Gotu"/>
              </a:rPr>
              <a:t>(X</a:t>
            </a:r>
            <a:r>
              <a:rPr lang="en" sz="1500" b="1" baseline="-25000">
                <a:solidFill>
                  <a:srgbClr val="E8E8E8"/>
                </a:solidFill>
                <a:latin typeface="Gotu"/>
                <a:ea typeface="Gotu"/>
                <a:cs typeface="Gotu"/>
                <a:sym typeface="Gotu"/>
              </a:rPr>
              <a:t>1</a:t>
            </a:r>
            <a:r>
              <a:rPr lang="en" sz="1500" b="1">
                <a:solidFill>
                  <a:srgbClr val="E8E8E8"/>
                </a:solidFill>
                <a:latin typeface="Gotu"/>
                <a:ea typeface="Gotu"/>
                <a:cs typeface="Gotu"/>
                <a:sym typeface="Gotu"/>
              </a:rPr>
              <a:t>)</a:t>
            </a:r>
            <a:endParaRPr sz="1600" b="1">
              <a:solidFill>
                <a:srgbClr val="E7E7E7"/>
              </a:solidFill>
            </a:endParaRPr>
          </a:p>
        </p:txBody>
      </p:sp>
      <p:sp>
        <p:nvSpPr>
          <p:cNvPr id="887" name="Google Shape;887;p54"/>
          <p:cNvSpPr txBox="1"/>
          <p:nvPr/>
        </p:nvSpPr>
        <p:spPr>
          <a:xfrm>
            <a:off x="3432949" y="2442900"/>
            <a:ext cx="852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rgbClr val="E8E8E8"/>
                </a:solidFill>
                <a:latin typeface="Gotu"/>
                <a:ea typeface="Gotu"/>
                <a:cs typeface="Gotu"/>
                <a:sym typeface="Gotu"/>
              </a:rPr>
              <a:t>φ</a:t>
            </a:r>
            <a:r>
              <a:rPr lang="en" sz="1500" b="1" baseline="-25000">
                <a:solidFill>
                  <a:srgbClr val="E8E8E8"/>
                </a:solidFill>
                <a:latin typeface="Gotu"/>
                <a:ea typeface="Gotu"/>
                <a:cs typeface="Gotu"/>
                <a:sym typeface="Gotu"/>
              </a:rPr>
              <a:t>2</a:t>
            </a:r>
            <a:r>
              <a:rPr lang="en" sz="1500" b="1">
                <a:solidFill>
                  <a:srgbClr val="E8E8E8"/>
                </a:solidFill>
                <a:latin typeface="Gotu"/>
                <a:ea typeface="Gotu"/>
                <a:cs typeface="Gotu"/>
                <a:sym typeface="Gotu"/>
              </a:rPr>
              <a:t>(X</a:t>
            </a:r>
            <a:r>
              <a:rPr lang="en" sz="1500" b="1" baseline="-25000">
                <a:solidFill>
                  <a:srgbClr val="E8E8E8"/>
                </a:solidFill>
                <a:latin typeface="Gotu"/>
                <a:ea typeface="Gotu"/>
                <a:cs typeface="Gotu"/>
                <a:sym typeface="Gotu"/>
              </a:rPr>
              <a:t>2</a:t>
            </a:r>
            <a:r>
              <a:rPr lang="en" sz="1500" b="1">
                <a:solidFill>
                  <a:srgbClr val="E8E8E8"/>
                </a:solidFill>
                <a:latin typeface="Gotu"/>
                <a:ea typeface="Gotu"/>
                <a:cs typeface="Gotu"/>
                <a:sym typeface="Gotu"/>
              </a:rPr>
              <a:t>)</a:t>
            </a:r>
            <a:endParaRPr sz="1600" b="1">
              <a:solidFill>
                <a:srgbClr val="E7E7E7"/>
              </a:solidFill>
            </a:endParaRPr>
          </a:p>
        </p:txBody>
      </p:sp>
      <p:cxnSp>
        <p:nvCxnSpPr>
          <p:cNvPr id="888" name="Google Shape;888;p54"/>
          <p:cNvCxnSpPr/>
          <p:nvPr/>
        </p:nvCxnSpPr>
        <p:spPr>
          <a:xfrm rot="-5400000" flipH="1">
            <a:off x="2418018" y="2544304"/>
            <a:ext cx="1088100" cy="212700"/>
          </a:xfrm>
          <a:prstGeom prst="curvedConnector3">
            <a:avLst>
              <a:gd name="adj1" fmla="val 50000"/>
            </a:avLst>
          </a:prstGeom>
          <a:noFill/>
          <a:ln w="28575" cap="flat" cmpd="sng">
            <a:solidFill>
              <a:srgbClr val="F1C232"/>
            </a:solidFill>
            <a:prstDash val="lgDash"/>
            <a:round/>
            <a:headEnd type="none" w="med" len="med"/>
            <a:tailEnd type="none" w="med" len="med"/>
          </a:ln>
        </p:spPr>
      </p:cxnSp>
      <p:cxnSp>
        <p:nvCxnSpPr>
          <p:cNvPr id="889" name="Google Shape;889;p54"/>
          <p:cNvCxnSpPr/>
          <p:nvPr/>
        </p:nvCxnSpPr>
        <p:spPr>
          <a:xfrm rot="-5400000" flipH="1">
            <a:off x="2703761" y="2834636"/>
            <a:ext cx="484800" cy="235500"/>
          </a:xfrm>
          <a:prstGeom prst="curvedConnector3">
            <a:avLst>
              <a:gd name="adj1" fmla="val 50000"/>
            </a:avLst>
          </a:prstGeom>
          <a:noFill/>
          <a:ln w="28575" cap="flat" cmpd="sng">
            <a:solidFill>
              <a:srgbClr val="F1C232"/>
            </a:solidFill>
            <a:prstDash val="lgDash"/>
            <a:round/>
            <a:headEnd type="none" w="med" len="med"/>
            <a:tailEnd type="none" w="med" len="med"/>
          </a:ln>
        </p:spPr>
      </p:cxnSp>
      <p:pic>
        <p:nvPicPr>
          <p:cNvPr id="890" name="Google Shape;890;p54"/>
          <p:cNvPicPr preferRelativeResize="0"/>
          <p:nvPr/>
        </p:nvPicPr>
        <p:blipFill>
          <a:blip r:embed="rId3">
            <a:alphaModFix/>
          </a:blip>
          <a:stretch>
            <a:fillRect/>
          </a:stretch>
        </p:blipFill>
        <p:spPr>
          <a:xfrm>
            <a:off x="5624737" y="1778037"/>
            <a:ext cx="3055924" cy="2020101"/>
          </a:xfrm>
          <a:prstGeom prst="rect">
            <a:avLst/>
          </a:prstGeom>
          <a:noFill/>
          <a:ln>
            <a:noFill/>
          </a:ln>
        </p:spPr>
      </p:pic>
      <p:sp>
        <p:nvSpPr>
          <p:cNvPr id="891" name="Google Shape;891;p54"/>
          <p:cNvSpPr txBox="1"/>
          <p:nvPr/>
        </p:nvSpPr>
        <p:spPr>
          <a:xfrm>
            <a:off x="1043225" y="4566850"/>
            <a:ext cx="4365600" cy="35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b="1">
                <a:solidFill>
                  <a:schemeClr val="dk1"/>
                </a:solidFill>
                <a:latin typeface="Gotu"/>
                <a:ea typeface="Gotu"/>
                <a:cs typeface="Gotu"/>
                <a:sym typeface="Gotu"/>
              </a:rPr>
              <a:t>Les paramètres testé : </a:t>
            </a:r>
            <a:r>
              <a:rPr lang="en" sz="1100" b="1">
                <a:solidFill>
                  <a:schemeClr val="dk1"/>
                </a:solidFill>
                <a:latin typeface="Gotu"/>
                <a:ea typeface="Gotu"/>
                <a:cs typeface="Gotu"/>
                <a:sym typeface="Gotu"/>
              </a:rPr>
              <a:t>nb de couches, nb de neurones, fonction d’activation, critère d’arrêt, taux d’apprentissage…</a:t>
            </a:r>
            <a:endParaRPr sz="1100" b="1">
              <a:solidFill>
                <a:schemeClr val="dk1"/>
              </a:solidFill>
              <a:latin typeface="Gotu"/>
              <a:ea typeface="Gotu"/>
              <a:cs typeface="Gotu"/>
              <a:sym typeface="Gotu"/>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63"/>
          <p:cNvSpPr txBox="1">
            <a:spLocks noGrp="1"/>
          </p:cNvSpPr>
          <p:nvPr>
            <p:ph type="title"/>
          </p:nvPr>
        </p:nvSpPr>
        <p:spPr>
          <a:xfrm>
            <a:off x="724200" y="55100"/>
            <a:ext cx="7695600" cy="5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Distribution des données pour l’apprentissage</a:t>
            </a:r>
            <a:endParaRPr sz="2400"/>
          </a:p>
          <a:p>
            <a:pPr marL="0" lvl="0" indent="0" algn="ctr" rtl="0">
              <a:spcBef>
                <a:spcPts val="0"/>
              </a:spcBef>
              <a:spcAft>
                <a:spcPts val="0"/>
              </a:spcAft>
              <a:buNone/>
            </a:pPr>
            <a:endParaRPr sz="2400"/>
          </a:p>
        </p:txBody>
      </p:sp>
      <p:sp>
        <p:nvSpPr>
          <p:cNvPr id="989" name="Google Shape;989;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990" name="Google Shape;990;p63"/>
          <p:cNvSpPr txBox="1"/>
          <p:nvPr/>
        </p:nvSpPr>
        <p:spPr>
          <a:xfrm>
            <a:off x="724200" y="567775"/>
            <a:ext cx="7695600" cy="55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005ACD"/>
                </a:solidFill>
                <a:latin typeface="Gotu"/>
                <a:ea typeface="Gotu"/>
                <a:cs typeface="Gotu"/>
                <a:sym typeface="Gotu"/>
              </a:rPr>
              <a:t>Sélection des données</a:t>
            </a:r>
            <a:endParaRPr sz="3300" b="1">
              <a:solidFill>
                <a:srgbClr val="E7E7E7"/>
              </a:solidFill>
              <a:latin typeface="Gotu"/>
              <a:ea typeface="Gotu"/>
              <a:cs typeface="Gotu"/>
              <a:sym typeface="Gotu"/>
            </a:endParaRPr>
          </a:p>
        </p:txBody>
      </p:sp>
      <p:sp>
        <p:nvSpPr>
          <p:cNvPr id="991" name="Google Shape;991;p63"/>
          <p:cNvSpPr txBox="1"/>
          <p:nvPr/>
        </p:nvSpPr>
        <p:spPr>
          <a:xfrm>
            <a:off x="1135725" y="1243850"/>
            <a:ext cx="6917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E7E7E7"/>
                </a:solidFill>
                <a:latin typeface="Gotu"/>
                <a:ea typeface="Gotu"/>
                <a:cs typeface="Gotu"/>
                <a:sym typeface="Gotu"/>
              </a:rPr>
              <a:t>Sélection des données dans l’espace </a:t>
            </a:r>
            <a:r>
              <a:rPr lang="en" sz="1000" b="1">
                <a:solidFill>
                  <a:srgbClr val="E7E7E7"/>
                </a:solidFill>
                <a:latin typeface="Gotu"/>
                <a:ea typeface="Gotu"/>
                <a:cs typeface="Gotu"/>
                <a:sym typeface="Gotu"/>
              </a:rPr>
              <a:t>X</a:t>
            </a:r>
            <a:r>
              <a:rPr lang="en" sz="1000" b="1" baseline="-25000">
                <a:solidFill>
                  <a:srgbClr val="E7E7E7"/>
                </a:solidFill>
                <a:latin typeface="Gotu"/>
                <a:ea typeface="Gotu"/>
                <a:cs typeface="Gotu"/>
                <a:sym typeface="Gotu"/>
              </a:rPr>
              <a:t>2</a:t>
            </a:r>
            <a:r>
              <a:rPr lang="en" sz="1000">
                <a:solidFill>
                  <a:srgbClr val="E7E7E7"/>
                </a:solidFill>
                <a:latin typeface="Gotu"/>
                <a:ea typeface="Gotu"/>
                <a:cs typeface="Gotu"/>
                <a:sym typeface="Gotu"/>
              </a:rPr>
              <a:t> pour répartir les données de manière </a:t>
            </a:r>
            <a:r>
              <a:rPr lang="en" sz="1000" b="1">
                <a:solidFill>
                  <a:srgbClr val="E7E7E7"/>
                </a:solidFill>
                <a:latin typeface="Gotu"/>
                <a:ea typeface="Gotu"/>
                <a:cs typeface="Gotu"/>
                <a:sym typeface="Gotu"/>
              </a:rPr>
              <a:t>homogène dans l'espace 2D</a:t>
            </a:r>
            <a:r>
              <a:rPr lang="en" sz="1000">
                <a:solidFill>
                  <a:srgbClr val="E7E7E7"/>
                </a:solidFill>
                <a:latin typeface="Gotu"/>
                <a:ea typeface="Gotu"/>
                <a:cs typeface="Gotu"/>
                <a:sym typeface="Gotu"/>
              </a:rPr>
              <a:t>.</a:t>
            </a:r>
            <a:endParaRPr sz="1000">
              <a:solidFill>
                <a:srgbClr val="E7E7E7"/>
              </a:solidFill>
              <a:latin typeface="Gotu"/>
              <a:ea typeface="Gotu"/>
              <a:cs typeface="Gotu"/>
              <a:sym typeface="Gotu"/>
            </a:endParaRPr>
          </a:p>
          <a:p>
            <a:pPr marL="0" lvl="0" indent="0" algn="ctr" rtl="0">
              <a:spcBef>
                <a:spcPts val="0"/>
              </a:spcBef>
              <a:spcAft>
                <a:spcPts val="0"/>
              </a:spcAft>
              <a:buNone/>
            </a:pPr>
            <a:r>
              <a:rPr lang="en" sz="1000">
                <a:solidFill>
                  <a:srgbClr val="E7E7E7"/>
                </a:solidFill>
                <a:latin typeface="Gotu"/>
                <a:ea typeface="Gotu"/>
                <a:cs typeface="Gotu"/>
                <a:sym typeface="Gotu"/>
              </a:rPr>
              <a:t>Conséquence : distribution avec un pic dans l’espace X1.</a:t>
            </a:r>
            <a:endParaRPr sz="1000">
              <a:solidFill>
                <a:srgbClr val="E7E7E7"/>
              </a:solidFill>
              <a:latin typeface="Gotu"/>
              <a:ea typeface="Gotu"/>
              <a:cs typeface="Gotu"/>
              <a:sym typeface="Gotu"/>
            </a:endParaRPr>
          </a:p>
        </p:txBody>
      </p:sp>
      <p:pic>
        <p:nvPicPr>
          <p:cNvPr id="992" name="Google Shape;992;p63"/>
          <p:cNvPicPr preferRelativeResize="0"/>
          <p:nvPr/>
        </p:nvPicPr>
        <p:blipFill>
          <a:blip r:embed="rId3">
            <a:alphaModFix/>
          </a:blip>
          <a:stretch>
            <a:fillRect/>
          </a:stretch>
        </p:blipFill>
        <p:spPr>
          <a:xfrm>
            <a:off x="203000" y="1898875"/>
            <a:ext cx="2778624" cy="1209000"/>
          </a:xfrm>
          <a:prstGeom prst="rect">
            <a:avLst/>
          </a:prstGeom>
          <a:noFill/>
          <a:ln>
            <a:noFill/>
          </a:ln>
        </p:spPr>
      </p:pic>
      <p:pic>
        <p:nvPicPr>
          <p:cNvPr id="993" name="Google Shape;993;p63"/>
          <p:cNvPicPr preferRelativeResize="0"/>
          <p:nvPr/>
        </p:nvPicPr>
        <p:blipFill>
          <a:blip r:embed="rId4">
            <a:alphaModFix/>
          </a:blip>
          <a:stretch>
            <a:fillRect/>
          </a:stretch>
        </p:blipFill>
        <p:spPr>
          <a:xfrm>
            <a:off x="3116875" y="2445425"/>
            <a:ext cx="5610100" cy="2442776"/>
          </a:xfrm>
          <a:prstGeom prst="rect">
            <a:avLst/>
          </a:prstGeom>
          <a:noFill/>
          <a:ln>
            <a:noFill/>
          </a:ln>
        </p:spPr>
      </p:pic>
      <p:sp>
        <p:nvSpPr>
          <p:cNvPr id="994" name="Google Shape;994;p63"/>
          <p:cNvSpPr txBox="1"/>
          <p:nvPr/>
        </p:nvSpPr>
        <p:spPr>
          <a:xfrm>
            <a:off x="152400" y="3715950"/>
            <a:ext cx="30000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E7E7E7"/>
                </a:solidFill>
                <a:latin typeface="Gotu"/>
                <a:ea typeface="Gotu"/>
                <a:cs typeface="Gotu"/>
                <a:sym typeface="Gotu"/>
              </a:rPr>
              <a:t>Dans un premier temps, on prend tout le dataset pour la phase d’entraînement et les tests :</a:t>
            </a:r>
            <a:r>
              <a:rPr lang="en" sz="1000" b="1">
                <a:solidFill>
                  <a:srgbClr val="E7E7E7"/>
                </a:solidFill>
                <a:latin typeface="Gotu"/>
                <a:ea typeface="Gotu"/>
                <a:cs typeface="Gotu"/>
                <a:sym typeface="Gotu"/>
              </a:rPr>
              <a:t> 56744 données</a:t>
            </a:r>
            <a:r>
              <a:rPr lang="en" sz="1000">
                <a:solidFill>
                  <a:srgbClr val="E7E7E7"/>
                </a:solidFill>
                <a:latin typeface="Gotu"/>
                <a:ea typeface="Gotu"/>
                <a:cs typeface="Gotu"/>
                <a:sym typeface="Gotu"/>
              </a:rPr>
              <a:t>.</a:t>
            </a:r>
            <a:endParaRPr sz="1000">
              <a:solidFill>
                <a:srgbClr val="E7E7E7"/>
              </a:solidFill>
              <a:latin typeface="Gotu"/>
              <a:ea typeface="Gotu"/>
              <a:cs typeface="Gotu"/>
              <a:sym typeface="Gotu"/>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897" name="Google Shape;897;p55"/>
          <p:cNvPicPr preferRelativeResize="0"/>
          <p:nvPr/>
        </p:nvPicPr>
        <p:blipFill>
          <a:blip r:embed="rId3">
            <a:alphaModFix/>
          </a:blip>
          <a:stretch>
            <a:fillRect/>
          </a:stretch>
        </p:blipFill>
        <p:spPr>
          <a:xfrm>
            <a:off x="1031225" y="844100"/>
            <a:ext cx="3318951" cy="2553925"/>
          </a:xfrm>
          <a:prstGeom prst="rect">
            <a:avLst/>
          </a:prstGeom>
          <a:noFill/>
          <a:ln>
            <a:noFill/>
          </a:ln>
        </p:spPr>
      </p:pic>
      <p:pic>
        <p:nvPicPr>
          <p:cNvPr id="898" name="Google Shape;898;p55"/>
          <p:cNvPicPr preferRelativeResize="0"/>
          <p:nvPr/>
        </p:nvPicPr>
        <p:blipFill rotWithShape="1">
          <a:blip r:embed="rId4">
            <a:alphaModFix/>
          </a:blip>
          <a:srcRect l="1156"/>
          <a:stretch/>
        </p:blipFill>
        <p:spPr>
          <a:xfrm>
            <a:off x="4531762" y="1827600"/>
            <a:ext cx="3843425" cy="2922251"/>
          </a:xfrm>
          <a:prstGeom prst="rect">
            <a:avLst/>
          </a:prstGeom>
          <a:noFill/>
          <a:ln>
            <a:noFill/>
          </a:ln>
        </p:spPr>
      </p:pic>
      <p:sp>
        <p:nvSpPr>
          <p:cNvPr id="899" name="Google Shape;899;p55"/>
          <p:cNvSpPr txBox="1">
            <a:spLocks noGrp="1"/>
          </p:cNvSpPr>
          <p:nvPr>
            <p:ph type="title"/>
          </p:nvPr>
        </p:nvSpPr>
        <p:spPr>
          <a:xfrm>
            <a:off x="724200" y="55100"/>
            <a:ext cx="7695600" cy="5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Les résultats la méthode 2</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pic>
        <p:nvPicPr>
          <p:cNvPr id="905" name="Google Shape;905;p56"/>
          <p:cNvPicPr preferRelativeResize="0"/>
          <p:nvPr/>
        </p:nvPicPr>
        <p:blipFill>
          <a:blip r:embed="rId3">
            <a:alphaModFix/>
          </a:blip>
          <a:stretch>
            <a:fillRect/>
          </a:stretch>
        </p:blipFill>
        <p:spPr>
          <a:xfrm>
            <a:off x="2343512" y="1006662"/>
            <a:ext cx="4456975" cy="3130175"/>
          </a:xfrm>
          <a:prstGeom prst="rect">
            <a:avLst/>
          </a:prstGeom>
          <a:noFill/>
          <a:ln>
            <a:noFill/>
          </a:ln>
        </p:spPr>
      </p:pic>
      <p:sp>
        <p:nvSpPr>
          <p:cNvPr id="906" name="Google Shape;906;p56"/>
          <p:cNvSpPr txBox="1">
            <a:spLocks noGrp="1"/>
          </p:cNvSpPr>
          <p:nvPr>
            <p:ph type="title"/>
          </p:nvPr>
        </p:nvSpPr>
        <p:spPr>
          <a:xfrm>
            <a:off x="724200" y="55100"/>
            <a:ext cx="7695600" cy="5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Les résultats la méthode 2</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7"/>
          <p:cNvSpPr txBox="1">
            <a:spLocks noGrp="1"/>
          </p:cNvSpPr>
          <p:nvPr>
            <p:ph type="title"/>
          </p:nvPr>
        </p:nvSpPr>
        <p:spPr>
          <a:xfrm>
            <a:off x="2794725" y="2441763"/>
            <a:ext cx="3554700" cy="132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 et perspectives</a:t>
            </a:r>
            <a:endParaRPr/>
          </a:p>
        </p:txBody>
      </p:sp>
      <p:sp>
        <p:nvSpPr>
          <p:cNvPr id="912" name="Google Shape;912;p57"/>
          <p:cNvSpPr txBox="1">
            <a:spLocks noGrp="1"/>
          </p:cNvSpPr>
          <p:nvPr>
            <p:ph type="title" idx="2"/>
          </p:nvPr>
        </p:nvSpPr>
        <p:spPr>
          <a:xfrm>
            <a:off x="3929425" y="1375125"/>
            <a:ext cx="1281000" cy="99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913" name="Google Shape;913;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58"/>
          <p:cNvSpPr/>
          <p:nvPr/>
        </p:nvSpPr>
        <p:spPr>
          <a:xfrm>
            <a:off x="2431800" y="3367800"/>
            <a:ext cx="4280400" cy="4280400"/>
          </a:xfrm>
          <a:prstGeom prst="blockArc">
            <a:avLst>
              <a:gd name="adj1" fmla="val 10800000"/>
              <a:gd name="adj2" fmla="val 21573171"/>
              <a:gd name="adj3" fmla="val 19999"/>
            </a:avLst>
          </a:prstGeom>
          <a:solidFill>
            <a:srgbClr val="0100A2">
              <a:alpha val="66880"/>
            </a:srgbClr>
          </a:solidFill>
          <a:ln>
            <a:noFill/>
          </a:ln>
          <a:effectLst>
            <a:outerShdw blurRad="57150" dist="28575" dir="15540000" algn="bl" rotWithShape="0">
              <a:srgbClr val="000000">
                <a:alpha val="7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Light"/>
              <a:ea typeface="Lexend Light"/>
              <a:cs typeface="Lexend Light"/>
              <a:sym typeface="Lexend Light"/>
            </a:endParaRPr>
          </a:p>
        </p:txBody>
      </p:sp>
      <p:sp>
        <p:nvSpPr>
          <p:cNvPr id="919" name="Google Shape;919;p58"/>
          <p:cNvSpPr/>
          <p:nvPr/>
        </p:nvSpPr>
        <p:spPr>
          <a:xfrm>
            <a:off x="2663190" y="3599190"/>
            <a:ext cx="3817800" cy="3817800"/>
          </a:xfrm>
          <a:prstGeom prst="blockArc">
            <a:avLst>
              <a:gd name="adj1" fmla="val 10800000"/>
              <a:gd name="adj2" fmla="val 21597039"/>
              <a:gd name="adj3" fmla="val 16034"/>
            </a:avLst>
          </a:prstGeom>
          <a:solidFill>
            <a:srgbClr val="005ACD">
              <a:alpha val="51880"/>
            </a:srgbClr>
          </a:solidFill>
          <a:ln>
            <a:noFill/>
          </a:ln>
          <a:effectLst>
            <a:outerShdw blurRad="57150" dist="28575" dir="15540000" algn="bl" rotWithShape="0">
              <a:srgbClr val="000000">
                <a:alpha val="7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Light"/>
              <a:ea typeface="Lexend Light"/>
              <a:cs typeface="Lexend Light"/>
              <a:sym typeface="Lexend Light"/>
            </a:endParaRPr>
          </a:p>
        </p:txBody>
      </p:sp>
      <p:sp>
        <p:nvSpPr>
          <p:cNvPr id="920" name="Google Shape;920;p58"/>
          <p:cNvSpPr/>
          <p:nvPr/>
        </p:nvSpPr>
        <p:spPr>
          <a:xfrm>
            <a:off x="2871479" y="3807479"/>
            <a:ext cx="3401400" cy="3401400"/>
          </a:xfrm>
          <a:prstGeom prst="blockArc">
            <a:avLst>
              <a:gd name="adj1" fmla="val 10800000"/>
              <a:gd name="adj2" fmla="val 28274"/>
              <a:gd name="adj3" fmla="val 11757"/>
            </a:avLst>
          </a:prstGeom>
          <a:solidFill>
            <a:srgbClr val="307DE0">
              <a:alpha val="58130"/>
            </a:srgbClr>
          </a:solidFill>
          <a:ln>
            <a:noFill/>
          </a:ln>
          <a:effectLst>
            <a:outerShdw blurRad="57150" dist="28575" dir="15540000" algn="bl" rotWithShape="0">
              <a:srgbClr val="000000">
                <a:alpha val="7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Light"/>
              <a:ea typeface="Lexend Light"/>
              <a:cs typeface="Lexend Light"/>
              <a:sym typeface="Lexend Light"/>
            </a:endParaRPr>
          </a:p>
        </p:txBody>
      </p:sp>
      <p:sp>
        <p:nvSpPr>
          <p:cNvPr id="921" name="Google Shape;921;p58"/>
          <p:cNvSpPr/>
          <p:nvPr/>
        </p:nvSpPr>
        <p:spPr>
          <a:xfrm>
            <a:off x="3061899" y="3997899"/>
            <a:ext cx="3020700" cy="3020700"/>
          </a:xfrm>
          <a:prstGeom prst="blockArc">
            <a:avLst>
              <a:gd name="adj1" fmla="val 10800000"/>
              <a:gd name="adj2" fmla="val 10247"/>
              <a:gd name="adj3" fmla="val 7386"/>
            </a:avLst>
          </a:prstGeom>
          <a:solidFill>
            <a:srgbClr val="E7E7E7">
              <a:alpha val="28130"/>
            </a:srgbClr>
          </a:solidFill>
          <a:ln>
            <a:noFill/>
          </a:ln>
          <a:effectLst>
            <a:outerShdw blurRad="57150" dist="28575" dir="15540000" algn="bl" rotWithShape="0">
              <a:srgbClr val="000000">
                <a:alpha val="7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Light"/>
              <a:ea typeface="Lexend Light"/>
              <a:cs typeface="Lexend Light"/>
              <a:sym typeface="Lexend Light"/>
            </a:endParaRPr>
          </a:p>
        </p:txBody>
      </p:sp>
      <p:sp>
        <p:nvSpPr>
          <p:cNvPr id="922" name="Google Shape;922;p58"/>
          <p:cNvSpPr txBox="1"/>
          <p:nvPr/>
        </p:nvSpPr>
        <p:spPr>
          <a:xfrm>
            <a:off x="-28650" y="3786400"/>
            <a:ext cx="2265900" cy="35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500" b="1">
                <a:solidFill>
                  <a:schemeClr val="dk1"/>
                </a:solidFill>
                <a:latin typeface="Gotu"/>
                <a:ea typeface="Gotu"/>
                <a:cs typeface="Gotu"/>
                <a:sym typeface="Gotu"/>
              </a:rPr>
              <a:t>Révision des coefficients de l'ACP</a:t>
            </a:r>
            <a:endParaRPr sz="1900" b="1">
              <a:solidFill>
                <a:schemeClr val="dk1"/>
              </a:solidFill>
              <a:latin typeface="Gotu"/>
              <a:ea typeface="Gotu"/>
              <a:cs typeface="Gotu"/>
              <a:sym typeface="Gotu"/>
            </a:endParaRPr>
          </a:p>
        </p:txBody>
      </p:sp>
      <p:sp>
        <p:nvSpPr>
          <p:cNvPr id="923" name="Google Shape;923;p58"/>
          <p:cNvSpPr txBox="1"/>
          <p:nvPr/>
        </p:nvSpPr>
        <p:spPr>
          <a:xfrm>
            <a:off x="135000" y="4023200"/>
            <a:ext cx="1938600" cy="7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exend"/>
                <a:ea typeface="Lexend"/>
                <a:cs typeface="Lexend"/>
                <a:sym typeface="Lexend"/>
              </a:rPr>
              <a:t>Explorer l'approche PLS pour mieux capturer la variance pertinente.</a:t>
            </a:r>
            <a:endParaRPr sz="1200">
              <a:solidFill>
                <a:schemeClr val="dk1"/>
              </a:solidFill>
              <a:latin typeface="Lexend"/>
              <a:ea typeface="Lexend"/>
              <a:cs typeface="Lexend"/>
              <a:sym typeface="Lexend"/>
            </a:endParaRPr>
          </a:p>
          <a:p>
            <a:pPr marL="0" lvl="0" indent="0" algn="r" rtl="0">
              <a:spcBef>
                <a:spcPts val="0"/>
              </a:spcBef>
              <a:spcAft>
                <a:spcPts val="0"/>
              </a:spcAft>
              <a:buNone/>
            </a:pPr>
            <a:endParaRPr sz="1200">
              <a:solidFill>
                <a:schemeClr val="dk1"/>
              </a:solidFill>
              <a:latin typeface="Lexend"/>
              <a:ea typeface="Lexend"/>
              <a:cs typeface="Lexend"/>
              <a:sym typeface="Lexend"/>
            </a:endParaRPr>
          </a:p>
        </p:txBody>
      </p:sp>
      <p:sp>
        <p:nvSpPr>
          <p:cNvPr id="924" name="Google Shape;924;p58"/>
          <p:cNvSpPr txBox="1"/>
          <p:nvPr/>
        </p:nvSpPr>
        <p:spPr>
          <a:xfrm>
            <a:off x="1781425" y="2033275"/>
            <a:ext cx="2266200" cy="35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500" b="1">
                <a:solidFill>
                  <a:schemeClr val="dk1"/>
                </a:solidFill>
                <a:latin typeface="Gotu"/>
                <a:ea typeface="Gotu"/>
                <a:cs typeface="Gotu"/>
                <a:sym typeface="Gotu"/>
              </a:rPr>
              <a:t>Optimisation des paramètres</a:t>
            </a:r>
            <a:endParaRPr sz="1900" b="1">
              <a:solidFill>
                <a:schemeClr val="dk1"/>
              </a:solidFill>
              <a:latin typeface="Gotu"/>
              <a:ea typeface="Gotu"/>
              <a:cs typeface="Gotu"/>
              <a:sym typeface="Gotu"/>
            </a:endParaRPr>
          </a:p>
        </p:txBody>
      </p:sp>
      <p:sp>
        <p:nvSpPr>
          <p:cNvPr id="925" name="Google Shape;925;p58"/>
          <p:cNvSpPr txBox="1"/>
          <p:nvPr/>
        </p:nvSpPr>
        <p:spPr>
          <a:xfrm>
            <a:off x="1526275" y="2338075"/>
            <a:ext cx="2776500" cy="88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exend"/>
                <a:ea typeface="Lexend"/>
                <a:cs typeface="Lexend"/>
                <a:sym typeface="Lexend"/>
              </a:rPr>
              <a:t>Affiner les hyperparamètres du lissage par noyau et des réseaux pour maximiser la précision.</a:t>
            </a:r>
            <a:endParaRPr sz="1200">
              <a:solidFill>
                <a:schemeClr val="dk1"/>
              </a:solidFill>
              <a:latin typeface="Lexend"/>
              <a:ea typeface="Lexend"/>
              <a:cs typeface="Lexend"/>
              <a:sym typeface="Lexend"/>
            </a:endParaRPr>
          </a:p>
          <a:p>
            <a:pPr marL="0" lvl="0" indent="0" algn="ctr" rtl="0">
              <a:spcBef>
                <a:spcPts val="0"/>
              </a:spcBef>
              <a:spcAft>
                <a:spcPts val="0"/>
              </a:spcAft>
              <a:buNone/>
            </a:pPr>
            <a:endParaRPr sz="1200">
              <a:solidFill>
                <a:schemeClr val="dk1"/>
              </a:solidFill>
              <a:latin typeface="Lexend"/>
              <a:ea typeface="Lexend"/>
              <a:cs typeface="Lexend"/>
              <a:sym typeface="Lexend"/>
            </a:endParaRPr>
          </a:p>
        </p:txBody>
      </p:sp>
      <p:sp>
        <p:nvSpPr>
          <p:cNvPr id="926" name="Google Shape;926;p58"/>
          <p:cNvSpPr txBox="1"/>
          <p:nvPr/>
        </p:nvSpPr>
        <p:spPr>
          <a:xfrm>
            <a:off x="7211391" y="3710176"/>
            <a:ext cx="1525200" cy="35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500" b="1">
                <a:solidFill>
                  <a:schemeClr val="dk1"/>
                </a:solidFill>
                <a:latin typeface="Gotu"/>
                <a:ea typeface="Gotu"/>
                <a:cs typeface="Gotu"/>
                <a:sym typeface="Gotu"/>
              </a:rPr>
              <a:t>Régionalité</a:t>
            </a:r>
            <a:endParaRPr sz="1900" b="1">
              <a:solidFill>
                <a:schemeClr val="dk1"/>
              </a:solidFill>
              <a:latin typeface="Gotu"/>
              <a:ea typeface="Gotu"/>
              <a:cs typeface="Gotu"/>
              <a:sym typeface="Gotu"/>
            </a:endParaRPr>
          </a:p>
        </p:txBody>
      </p:sp>
      <p:sp>
        <p:nvSpPr>
          <p:cNvPr id="927" name="Google Shape;927;p58"/>
          <p:cNvSpPr txBox="1"/>
          <p:nvPr/>
        </p:nvSpPr>
        <p:spPr>
          <a:xfrm>
            <a:off x="6906603" y="3947000"/>
            <a:ext cx="2107800" cy="7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exend"/>
                <a:ea typeface="Lexend"/>
                <a:cs typeface="Lexend"/>
                <a:sym typeface="Lexend"/>
              </a:rPr>
              <a:t>Adapter les modèles aux variations régionales des conditions océaniques.</a:t>
            </a:r>
            <a:endParaRPr sz="1200">
              <a:solidFill>
                <a:schemeClr val="dk1"/>
              </a:solidFill>
              <a:latin typeface="Lexend"/>
              <a:ea typeface="Lexend"/>
              <a:cs typeface="Lexend"/>
              <a:sym typeface="Lexend"/>
            </a:endParaRPr>
          </a:p>
          <a:p>
            <a:pPr marL="0" lvl="0" indent="0" algn="l" rtl="0">
              <a:spcBef>
                <a:spcPts val="0"/>
              </a:spcBef>
              <a:spcAft>
                <a:spcPts val="0"/>
              </a:spcAft>
              <a:buNone/>
            </a:pPr>
            <a:endParaRPr sz="1200">
              <a:solidFill>
                <a:schemeClr val="dk1"/>
              </a:solidFill>
              <a:latin typeface="Lexend"/>
              <a:ea typeface="Lexend"/>
              <a:cs typeface="Lexend"/>
              <a:sym typeface="Lexend"/>
            </a:endParaRPr>
          </a:p>
        </p:txBody>
      </p:sp>
      <p:sp>
        <p:nvSpPr>
          <p:cNvPr id="928" name="Google Shape;928;p58"/>
          <p:cNvSpPr txBox="1"/>
          <p:nvPr/>
        </p:nvSpPr>
        <p:spPr>
          <a:xfrm>
            <a:off x="5235447" y="2027050"/>
            <a:ext cx="1527000" cy="359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500" b="1">
                <a:solidFill>
                  <a:schemeClr val="dk1"/>
                </a:solidFill>
                <a:latin typeface="Gotu"/>
                <a:ea typeface="Gotu"/>
                <a:cs typeface="Gotu"/>
                <a:sym typeface="Gotu"/>
              </a:rPr>
              <a:t>Bruit</a:t>
            </a:r>
            <a:endParaRPr sz="1900" b="1">
              <a:solidFill>
                <a:schemeClr val="dk1"/>
              </a:solidFill>
              <a:latin typeface="Gotu"/>
              <a:ea typeface="Gotu"/>
              <a:cs typeface="Gotu"/>
              <a:sym typeface="Gotu"/>
            </a:endParaRPr>
          </a:p>
        </p:txBody>
      </p:sp>
      <p:sp>
        <p:nvSpPr>
          <p:cNvPr id="929" name="Google Shape;929;p58"/>
          <p:cNvSpPr txBox="1"/>
          <p:nvPr/>
        </p:nvSpPr>
        <p:spPr>
          <a:xfrm>
            <a:off x="4640700" y="2261875"/>
            <a:ext cx="2716500" cy="74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exend"/>
                <a:ea typeface="Lexend"/>
                <a:cs typeface="Lexend"/>
                <a:sym typeface="Lexend"/>
              </a:rPr>
              <a:t>Filtrer le bruit des données réelles pour des prédictions plus précises par réseau de neurones.</a:t>
            </a:r>
            <a:endParaRPr sz="1200">
              <a:solidFill>
                <a:schemeClr val="dk1"/>
              </a:solidFill>
              <a:latin typeface="Lexend"/>
              <a:ea typeface="Lexend"/>
              <a:cs typeface="Lexend"/>
              <a:sym typeface="Lexend"/>
            </a:endParaRPr>
          </a:p>
          <a:p>
            <a:pPr marL="0" lvl="0" indent="0" algn="ctr" rtl="0">
              <a:spcBef>
                <a:spcPts val="0"/>
              </a:spcBef>
              <a:spcAft>
                <a:spcPts val="0"/>
              </a:spcAft>
              <a:buNone/>
            </a:pPr>
            <a:endParaRPr sz="1200">
              <a:solidFill>
                <a:schemeClr val="dk1"/>
              </a:solidFill>
              <a:latin typeface="Lexend"/>
              <a:ea typeface="Lexend"/>
              <a:cs typeface="Lexend"/>
              <a:sym typeface="Lexend"/>
            </a:endParaRPr>
          </a:p>
        </p:txBody>
      </p:sp>
      <p:sp>
        <p:nvSpPr>
          <p:cNvPr id="930" name="Google Shape;930;p58"/>
          <p:cNvSpPr/>
          <p:nvPr/>
        </p:nvSpPr>
        <p:spPr>
          <a:xfrm>
            <a:off x="4503450" y="4039297"/>
            <a:ext cx="137100" cy="137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Light"/>
              <a:ea typeface="Lexend Light"/>
              <a:cs typeface="Lexend Light"/>
              <a:sym typeface="Lexend Light"/>
            </a:endParaRPr>
          </a:p>
        </p:txBody>
      </p:sp>
      <p:sp>
        <p:nvSpPr>
          <p:cNvPr id="931" name="Google Shape;931;p58"/>
          <p:cNvSpPr/>
          <p:nvPr/>
        </p:nvSpPr>
        <p:spPr>
          <a:xfrm>
            <a:off x="4503450" y="3822730"/>
            <a:ext cx="137100" cy="137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Light"/>
              <a:ea typeface="Lexend Light"/>
              <a:cs typeface="Lexend Light"/>
              <a:sym typeface="Lexend Light"/>
            </a:endParaRPr>
          </a:p>
        </p:txBody>
      </p:sp>
      <p:sp>
        <p:nvSpPr>
          <p:cNvPr id="932" name="Google Shape;932;p58"/>
          <p:cNvSpPr/>
          <p:nvPr/>
        </p:nvSpPr>
        <p:spPr>
          <a:xfrm>
            <a:off x="4503450" y="3606163"/>
            <a:ext cx="137100" cy="137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Light"/>
              <a:ea typeface="Lexend Light"/>
              <a:cs typeface="Lexend Light"/>
              <a:sym typeface="Lexend Light"/>
            </a:endParaRPr>
          </a:p>
        </p:txBody>
      </p:sp>
      <p:sp>
        <p:nvSpPr>
          <p:cNvPr id="933" name="Google Shape;933;p58"/>
          <p:cNvSpPr/>
          <p:nvPr/>
        </p:nvSpPr>
        <p:spPr>
          <a:xfrm>
            <a:off x="4503450" y="3389597"/>
            <a:ext cx="137100" cy="137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Light"/>
              <a:ea typeface="Lexend Light"/>
              <a:cs typeface="Lexend Light"/>
              <a:sym typeface="Lexend Light"/>
            </a:endParaRPr>
          </a:p>
        </p:txBody>
      </p:sp>
      <p:cxnSp>
        <p:nvCxnSpPr>
          <p:cNvPr id="934" name="Google Shape;934;p58"/>
          <p:cNvCxnSpPr>
            <a:stCxn id="922" idx="3"/>
            <a:endCxn id="930" idx="2"/>
          </p:cNvCxnSpPr>
          <p:nvPr/>
        </p:nvCxnSpPr>
        <p:spPr>
          <a:xfrm>
            <a:off x="2237250" y="3966250"/>
            <a:ext cx="2266200" cy="141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935" name="Google Shape;935;p58"/>
          <p:cNvCxnSpPr>
            <a:stCxn id="925" idx="2"/>
            <a:endCxn id="932" idx="2"/>
          </p:cNvCxnSpPr>
          <p:nvPr/>
        </p:nvCxnSpPr>
        <p:spPr>
          <a:xfrm rot="-5400000" flipH="1">
            <a:off x="3484075" y="2655325"/>
            <a:ext cx="449700" cy="1588800"/>
          </a:xfrm>
          <a:prstGeom prst="bentConnector2">
            <a:avLst/>
          </a:prstGeom>
          <a:noFill/>
          <a:ln w="9525" cap="flat" cmpd="sng">
            <a:solidFill>
              <a:schemeClr val="dk1"/>
            </a:solidFill>
            <a:prstDash val="solid"/>
            <a:round/>
            <a:headEnd type="none" w="med" len="med"/>
            <a:tailEnd type="none" w="med" len="med"/>
          </a:ln>
        </p:spPr>
      </p:cxnSp>
      <p:cxnSp>
        <p:nvCxnSpPr>
          <p:cNvPr id="936" name="Google Shape;936;p58"/>
          <p:cNvCxnSpPr>
            <a:stCxn id="929" idx="2"/>
            <a:endCxn id="933" idx="6"/>
          </p:cNvCxnSpPr>
          <p:nvPr/>
        </p:nvCxnSpPr>
        <p:spPr>
          <a:xfrm rot="5400000">
            <a:off x="5091900" y="2551225"/>
            <a:ext cx="455700" cy="1358400"/>
          </a:xfrm>
          <a:prstGeom prst="bentConnector2">
            <a:avLst/>
          </a:prstGeom>
          <a:noFill/>
          <a:ln w="9525" cap="flat" cmpd="sng">
            <a:solidFill>
              <a:schemeClr val="dk1"/>
            </a:solidFill>
            <a:prstDash val="solid"/>
            <a:round/>
            <a:headEnd type="none" w="med" len="med"/>
            <a:tailEnd type="none" w="med" len="med"/>
          </a:ln>
        </p:spPr>
      </p:cxnSp>
      <p:cxnSp>
        <p:nvCxnSpPr>
          <p:cNvPr id="937" name="Google Shape;937;p58"/>
          <p:cNvCxnSpPr>
            <a:stCxn id="926" idx="1"/>
            <a:endCxn id="931" idx="6"/>
          </p:cNvCxnSpPr>
          <p:nvPr/>
        </p:nvCxnSpPr>
        <p:spPr>
          <a:xfrm flipH="1">
            <a:off x="4640691" y="3890026"/>
            <a:ext cx="2570700" cy="1200"/>
          </a:xfrm>
          <a:prstGeom prst="bentConnector3">
            <a:avLst>
              <a:gd name="adj1" fmla="val 50003"/>
            </a:avLst>
          </a:prstGeom>
          <a:noFill/>
          <a:ln w="9525" cap="flat" cmpd="sng">
            <a:solidFill>
              <a:schemeClr val="dk1"/>
            </a:solidFill>
            <a:prstDash val="solid"/>
            <a:round/>
            <a:headEnd type="none" w="med" len="med"/>
            <a:tailEnd type="none" w="med" len="med"/>
          </a:ln>
        </p:spPr>
      </p:cxnSp>
      <p:sp>
        <p:nvSpPr>
          <p:cNvPr id="938" name="Google Shape;938;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939" name="Google Shape;939;p58"/>
          <p:cNvSpPr txBox="1">
            <a:spLocks noGrp="1"/>
          </p:cNvSpPr>
          <p:nvPr>
            <p:ph type="title"/>
          </p:nvPr>
        </p:nvSpPr>
        <p:spPr>
          <a:xfrm>
            <a:off x="724275" y="234700"/>
            <a:ext cx="7695600" cy="5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800"/>
              <a:t>Conclusion et perspectives</a:t>
            </a:r>
            <a:endParaRPr/>
          </a:p>
        </p:txBody>
      </p:sp>
      <p:sp>
        <p:nvSpPr>
          <p:cNvPr id="940" name="Google Shape;940;p58"/>
          <p:cNvSpPr txBox="1"/>
          <p:nvPr/>
        </p:nvSpPr>
        <p:spPr>
          <a:xfrm>
            <a:off x="638300" y="1148225"/>
            <a:ext cx="7781700" cy="554100"/>
          </a:xfrm>
          <a:prstGeom prst="rect">
            <a:avLst/>
          </a:prstGeom>
          <a:noFill/>
          <a:ln>
            <a:noFill/>
          </a:ln>
        </p:spPr>
        <p:txBody>
          <a:bodyPr spcFirstLastPara="1" wrap="square" lIns="91425" tIns="91425" rIns="91425" bIns="91425" anchor="t" anchorCtr="0">
            <a:spAutoFit/>
          </a:bodyPr>
          <a:lstStyle/>
          <a:p>
            <a:r>
              <a:rPr lang="en" sz="1200">
                <a:solidFill>
                  <a:srgbClr val="FFFFFF"/>
                </a:solidFill>
                <a:latin typeface="Lexend"/>
                <a:ea typeface="Lexend"/>
                <a:cs typeface="Lexend"/>
                <a:sym typeface="Lexend"/>
              </a:rPr>
              <a:t>Les deux approches offrent des améliorations potentielles et nécessitent encore des ajustements pour développer les futures SSB. Voici quelques perspectives et point d’amélioration :</a:t>
            </a:r>
            <a:endParaRPr lang="fr-F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34"/>
          <p:cNvSpPr txBox="1">
            <a:spLocks noGrp="1"/>
          </p:cNvSpPr>
          <p:nvPr>
            <p:ph type="title"/>
          </p:nvPr>
        </p:nvSpPr>
        <p:spPr>
          <a:xfrm>
            <a:off x="2794725" y="2441763"/>
            <a:ext cx="3554700" cy="132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471" name="Google Shape;471;p34"/>
          <p:cNvSpPr txBox="1">
            <a:spLocks noGrp="1"/>
          </p:cNvSpPr>
          <p:nvPr>
            <p:ph type="title" idx="2"/>
          </p:nvPr>
        </p:nvSpPr>
        <p:spPr>
          <a:xfrm>
            <a:off x="3929425" y="1375125"/>
            <a:ext cx="1281000" cy="99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472" name="Google Shape;472;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59"/>
          <p:cNvSpPr txBox="1">
            <a:spLocks noGrp="1"/>
          </p:cNvSpPr>
          <p:nvPr>
            <p:ph type="title"/>
          </p:nvPr>
        </p:nvSpPr>
        <p:spPr>
          <a:xfrm>
            <a:off x="0" y="1418975"/>
            <a:ext cx="9144000" cy="76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Merci </a:t>
            </a:r>
            <a:r>
              <a:rPr lang="en">
                <a:solidFill>
                  <a:schemeClr val="accent2"/>
                </a:solidFill>
              </a:rPr>
              <a:t>pour votre écoute</a:t>
            </a:r>
            <a:endParaRPr>
              <a:solidFill>
                <a:schemeClr val="accent2"/>
              </a:solidFill>
            </a:endParaRPr>
          </a:p>
        </p:txBody>
      </p:sp>
      <p:sp>
        <p:nvSpPr>
          <p:cNvPr id="946" name="Google Shape;946;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60"/>
          <p:cNvSpPr txBox="1">
            <a:spLocks noGrp="1"/>
          </p:cNvSpPr>
          <p:nvPr>
            <p:ph type="title"/>
          </p:nvPr>
        </p:nvSpPr>
        <p:spPr>
          <a:xfrm>
            <a:off x="724200" y="346975"/>
            <a:ext cx="7695600" cy="5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Références</a:t>
            </a:r>
            <a:endParaRPr/>
          </a:p>
        </p:txBody>
      </p:sp>
      <p:sp>
        <p:nvSpPr>
          <p:cNvPr id="952" name="Google Shape;952;p60"/>
          <p:cNvSpPr txBox="1">
            <a:spLocks noGrp="1"/>
          </p:cNvSpPr>
          <p:nvPr>
            <p:ph type="body" idx="1"/>
          </p:nvPr>
        </p:nvSpPr>
        <p:spPr>
          <a:xfrm>
            <a:off x="122475" y="985825"/>
            <a:ext cx="8796900" cy="3667800"/>
          </a:xfrm>
          <a:prstGeom prst="rect">
            <a:avLst/>
          </a:prstGeom>
        </p:spPr>
        <p:txBody>
          <a:bodyPr spcFirstLastPara="1" wrap="square" lIns="91425" tIns="91425" rIns="91425" bIns="91425" anchor="t" anchorCtr="0">
            <a:noAutofit/>
          </a:bodyPr>
          <a:lstStyle/>
          <a:p>
            <a:pPr marL="457200" lvl="0" indent="-292100" algn="l" rtl="0">
              <a:spcBef>
                <a:spcPts val="800"/>
              </a:spcBef>
              <a:spcAft>
                <a:spcPts val="0"/>
              </a:spcAft>
              <a:buClr>
                <a:schemeClr val="accent2"/>
              </a:buClr>
              <a:buSzPts val="1000"/>
              <a:buChar char="●"/>
            </a:pPr>
            <a:r>
              <a:rPr lang="en" sz="1000"/>
              <a:t>N.Tran; L.Amarouche; P.Dubois; S.Labroue (CLS) D. Vandemark (UNH). Altimétrie spatiale - Sea State Bias. PowerPoint Presentation. Ecole d’Eté 2014, Saint-Pierre d’Oléron. Sept. 2014.</a:t>
            </a:r>
            <a:endParaRPr sz="1000"/>
          </a:p>
          <a:p>
            <a:pPr marL="457200" lvl="0" indent="-292100" algn="l" rtl="0">
              <a:spcBef>
                <a:spcPts val="0"/>
              </a:spcBef>
              <a:spcAft>
                <a:spcPts val="0"/>
              </a:spcAft>
              <a:buClr>
                <a:schemeClr val="accent2"/>
              </a:buClr>
              <a:buSzPts val="1000"/>
              <a:buChar char="●"/>
            </a:pPr>
            <a:r>
              <a:rPr lang="en" sz="1000"/>
              <a:t>Claire Dufau (CLS). Introduction à l’océanographie. PowerPoint Presentation, Oceanography Module. ISAE. Mar. 2011.</a:t>
            </a:r>
            <a:endParaRPr sz="1000"/>
          </a:p>
          <a:p>
            <a:pPr marL="457200" lvl="0" indent="-292100" algn="l" rtl="0">
              <a:spcBef>
                <a:spcPts val="0"/>
              </a:spcBef>
              <a:spcAft>
                <a:spcPts val="0"/>
              </a:spcAft>
              <a:buClr>
                <a:schemeClr val="accent2"/>
              </a:buClr>
              <a:buSzPts val="1000"/>
              <a:buChar char="●"/>
            </a:pPr>
            <a:r>
              <a:rPr lang="en" sz="1000"/>
              <a:t>Philippe Gaspar and Jean-Pierre Florens. “Estimation of the Sea State Bias in Radar Altimeter Measurements of Sea Level: Results from a New Nonparametric Method”. In: Journal of Geophysical Research: Oceans 103.C8 (1998), pp. 15803–15814. doi: 10.1029/98JC01265. url: </a:t>
            </a:r>
            <a:r>
              <a:rPr lang="en" sz="1000" u="sng">
                <a:solidFill>
                  <a:schemeClr val="hlink"/>
                </a:solidFill>
                <a:hlinkClick r:id="rId3"/>
              </a:rPr>
              <a:t>https://www.researchgate.net/publication/255700594_Estimation_of_the_sea_state_bias_in_radar_altimeter_measurements_of_sea_level_Results_from_a_new_nonparametric_method</a:t>
            </a:r>
            <a:r>
              <a:rPr lang="en" sz="1000"/>
              <a:t>.</a:t>
            </a:r>
            <a:endParaRPr sz="1000"/>
          </a:p>
          <a:p>
            <a:pPr marL="457200" lvl="0" indent="-292100" algn="l" rtl="0">
              <a:spcBef>
                <a:spcPts val="0"/>
              </a:spcBef>
              <a:spcAft>
                <a:spcPts val="0"/>
              </a:spcAft>
              <a:buClr>
                <a:schemeClr val="accent2"/>
              </a:buClr>
              <a:buSzPts val="1000"/>
              <a:buChar char="●"/>
            </a:pPr>
            <a:r>
              <a:rPr lang="en" sz="1000"/>
              <a:t>Philippe Gaspar et al. “Improved Nonparametric Estimates of the Sea State Bias in Radar Altimeter Measurements of Sea Level”. In: Journal of Atmospheric and Oceanic Technology 19.10 (2002), pp. 1690–1707. doi: 10.1175/1520-0426(2002)019&lt;1690:INEOTS&gt;2.0.CO;2.url: https://journals.ametsoc.org/view/journals/atot/19/10/1520- 0426_2002_019_1690_ineots_2_0_co_2.xml.</a:t>
            </a:r>
            <a:endParaRPr sz="1000"/>
          </a:p>
          <a:p>
            <a:pPr marL="457200" lvl="0" indent="-292100" algn="l" rtl="0">
              <a:spcBef>
                <a:spcPts val="0"/>
              </a:spcBef>
              <a:spcAft>
                <a:spcPts val="0"/>
              </a:spcAft>
              <a:buClr>
                <a:schemeClr val="accent2"/>
              </a:buClr>
              <a:buSzPts val="1000"/>
              <a:buChar char="●"/>
            </a:pPr>
            <a:r>
              <a:rPr lang="en" sz="1000"/>
              <a:t>Rosemary Morrow (CTOH;LEGOS). Satellite Altimetry. PDF Document. Satellite Oceanography, CICESE, Lecture Notes. Sept. 2008. url: https : / / www . aviso . altimetry . fr /fileadmin/documents/kiosque/education/Rose_cours1_2008.pdf.</a:t>
            </a:r>
            <a:endParaRPr sz="1000"/>
          </a:p>
          <a:p>
            <a:pPr marL="457200" lvl="0" indent="-292100" algn="l" rtl="0">
              <a:spcBef>
                <a:spcPts val="0"/>
              </a:spcBef>
              <a:spcAft>
                <a:spcPts val="0"/>
              </a:spcAft>
              <a:buClr>
                <a:schemeClr val="accent2"/>
              </a:buClr>
              <a:buSzPts val="1000"/>
              <a:buChar char="●"/>
            </a:pPr>
            <a:r>
              <a:rPr lang="en" sz="1000"/>
              <a:t>Ruoqing Zhu PhD. Chapter 11 Kernel Smoothing — Statistical Learning and Machine Learning with R. url: </a:t>
            </a:r>
            <a:r>
              <a:rPr lang="en" sz="1000" u="sng">
                <a:solidFill>
                  <a:schemeClr val="hlink"/>
                </a:solidFill>
                <a:hlinkClick r:id="rId4"/>
              </a:rPr>
              <a:t>https://teazrq.github.io/SMLR/kernel-smoothing.html</a:t>
            </a:r>
            <a:r>
              <a:rPr lang="en" sz="1000"/>
              <a:t>.</a:t>
            </a:r>
            <a:endParaRPr sz="1000"/>
          </a:p>
          <a:p>
            <a:pPr marL="457200" lvl="0" indent="-292100" algn="l" rtl="0">
              <a:spcBef>
                <a:spcPts val="0"/>
              </a:spcBef>
              <a:spcAft>
                <a:spcPts val="0"/>
              </a:spcAft>
              <a:buClr>
                <a:schemeClr val="accent2"/>
              </a:buClr>
              <a:buSzPts val="1000"/>
              <a:buChar char="●"/>
            </a:pPr>
            <a:r>
              <a:rPr lang="en" sz="1000"/>
              <a:t>Sea Surface Heights. GGOS. url: </a:t>
            </a:r>
            <a:r>
              <a:rPr lang="en" sz="1000" u="sng">
                <a:solidFill>
                  <a:schemeClr val="hlink"/>
                </a:solidFill>
                <a:hlinkClick r:id="rId5"/>
              </a:rPr>
              <a:t>https://ggos.org/item/sea-surface-heights/</a:t>
            </a:r>
            <a:r>
              <a:rPr lang="en" sz="1000"/>
              <a:t>.</a:t>
            </a:r>
            <a:endParaRPr sz="1000"/>
          </a:p>
          <a:p>
            <a:pPr marL="457200" lvl="0" indent="-292100" algn="l" rtl="0">
              <a:spcBef>
                <a:spcPts val="0"/>
              </a:spcBef>
              <a:spcAft>
                <a:spcPts val="0"/>
              </a:spcAft>
              <a:buClr>
                <a:schemeClr val="accent2"/>
              </a:buClr>
              <a:buSzPts val="1000"/>
              <a:buChar char="●"/>
            </a:pPr>
            <a:r>
              <a:rPr lang="en" sz="1000"/>
              <a:t>Significant Wave Height and H2. Apr. 2016. url: https://www.researchgate.net/post/Significant_Wave_height_and_H2.</a:t>
            </a:r>
            <a:endParaRPr sz="1000"/>
          </a:p>
          <a:p>
            <a:pPr marL="457200" lvl="0" indent="-292100" algn="l" rtl="0">
              <a:spcBef>
                <a:spcPts val="0"/>
              </a:spcBef>
              <a:spcAft>
                <a:spcPts val="0"/>
              </a:spcAft>
              <a:buClr>
                <a:schemeClr val="accent2"/>
              </a:buClr>
              <a:buSzPts val="1000"/>
              <a:buChar char="●"/>
            </a:pPr>
            <a:r>
              <a:rPr lang="en" sz="1000"/>
              <a:t>Stokes Drift. Wikipedia, the free encyclopedia. Oct. 2023. url: </a:t>
            </a:r>
            <a:r>
              <a:rPr lang="en" sz="1000" u="sng">
                <a:solidFill>
                  <a:schemeClr val="hlink"/>
                </a:solidFill>
                <a:hlinkClick r:id="rId6"/>
              </a:rPr>
              <a:t>https://en.wikipedia.org/wiki/Stokes_drift</a:t>
            </a:r>
            <a:r>
              <a:rPr lang="en" sz="1000"/>
              <a:t>.</a:t>
            </a:r>
            <a:endParaRPr sz="1000"/>
          </a:p>
          <a:p>
            <a:pPr marL="457200" lvl="0" indent="-292100" algn="l" rtl="0">
              <a:spcBef>
                <a:spcPts val="0"/>
              </a:spcBef>
              <a:spcAft>
                <a:spcPts val="0"/>
              </a:spcAft>
              <a:buClr>
                <a:schemeClr val="accent2"/>
              </a:buClr>
              <a:buSzPts val="1000"/>
              <a:buChar char="●"/>
            </a:pPr>
            <a:r>
              <a:rPr lang="en" sz="1000"/>
              <a:t>Pierre Thibaut (CLS). Satellite Altimetry Training. PowerPoint Presentation, Altimetry Training Lessons. ENSAE. Mar. 2011.</a:t>
            </a:r>
            <a:endParaRPr sz="1000"/>
          </a:p>
          <a:p>
            <a:pPr marL="457200" lvl="0" indent="-292100" algn="l" rtl="0">
              <a:spcBef>
                <a:spcPts val="0"/>
              </a:spcBef>
              <a:spcAft>
                <a:spcPts val="0"/>
              </a:spcAft>
              <a:buClr>
                <a:schemeClr val="accent2"/>
              </a:buClr>
              <a:buSzPts val="1000"/>
              <a:buChar char="●"/>
            </a:pPr>
            <a:r>
              <a:rPr lang="en" sz="1000"/>
              <a:t>Ngan Tran et al. “Recent Advances in Satellite Altimetry for Earth Observation”. In: Advances in Space Research 68.2 (2021), pp. 537–571. doi: 10.1016/j.asr.2019.09.007.url: </a:t>
            </a:r>
            <a:r>
              <a:rPr lang="en" sz="1000" u="sng">
                <a:solidFill>
                  <a:schemeClr val="hlink"/>
                </a:solidFill>
                <a:hlinkClick r:id="rId7"/>
              </a:rPr>
              <a:t>https://www.sciencedirect.com/science/article/abs/pii/S0273117719308427</a:t>
            </a:r>
            <a:r>
              <a:rPr lang="en" sz="1000"/>
              <a:t>.</a:t>
            </a:r>
            <a:endParaRPr sz="1000"/>
          </a:p>
          <a:p>
            <a:pPr marL="457200" lvl="0" indent="-292100" algn="l" rtl="0">
              <a:spcBef>
                <a:spcPts val="0"/>
              </a:spcBef>
              <a:spcAft>
                <a:spcPts val="0"/>
              </a:spcAft>
              <a:buClr>
                <a:schemeClr val="accent2"/>
              </a:buClr>
              <a:buSzPts val="1000"/>
              <a:buChar char="●"/>
            </a:pPr>
            <a:r>
              <a:rPr lang="en" sz="1000"/>
              <a:t>Ngan Tran et al. The Sea State Bias in the Jason-2 Altimetry. Tech. rep. Centre National d'Etudes Spatiales (CNES), 2010. url: </a:t>
            </a:r>
            <a:r>
              <a:rPr lang="en" sz="1000" u="sng">
                <a:solidFill>
                  <a:schemeClr val="hlink"/>
                </a:solidFill>
                <a:hlinkClick r:id="rId8"/>
              </a:rPr>
              <a:t>https://archimer.ifremer.fr/doc/00002/11276/7851.pdf</a:t>
            </a:r>
            <a:r>
              <a:rPr lang="en" sz="1000"/>
              <a:t>.</a:t>
            </a:r>
            <a:endParaRPr sz="1000"/>
          </a:p>
        </p:txBody>
      </p:sp>
      <p:sp>
        <p:nvSpPr>
          <p:cNvPr id="953" name="Google Shape;953;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62"/>
          <p:cNvSpPr txBox="1">
            <a:spLocks noGrp="1"/>
          </p:cNvSpPr>
          <p:nvPr>
            <p:ph type="title"/>
          </p:nvPr>
        </p:nvSpPr>
        <p:spPr>
          <a:xfrm>
            <a:off x="724200" y="55100"/>
            <a:ext cx="7695600" cy="5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Annexe - phi1, phi2, phi_moy avec (WS,SWH)</a:t>
            </a:r>
            <a:endParaRPr sz="2400"/>
          </a:p>
        </p:txBody>
      </p:sp>
      <p:sp>
        <p:nvSpPr>
          <p:cNvPr id="981" name="Google Shape;981;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pic>
        <p:nvPicPr>
          <p:cNvPr id="982" name="Google Shape;982;p62"/>
          <p:cNvPicPr preferRelativeResize="0"/>
          <p:nvPr/>
        </p:nvPicPr>
        <p:blipFill>
          <a:blip r:embed="rId3">
            <a:alphaModFix/>
          </a:blip>
          <a:stretch>
            <a:fillRect/>
          </a:stretch>
        </p:blipFill>
        <p:spPr>
          <a:xfrm>
            <a:off x="1827425" y="766975"/>
            <a:ext cx="5489126" cy="1860074"/>
          </a:xfrm>
          <a:prstGeom prst="rect">
            <a:avLst/>
          </a:prstGeom>
          <a:noFill/>
          <a:ln>
            <a:noFill/>
          </a:ln>
        </p:spPr>
      </p:pic>
      <p:pic>
        <p:nvPicPr>
          <p:cNvPr id="983" name="Google Shape;983;p62"/>
          <p:cNvPicPr preferRelativeResize="0"/>
          <p:nvPr/>
        </p:nvPicPr>
        <p:blipFill>
          <a:blip r:embed="rId4">
            <a:alphaModFix/>
          </a:blip>
          <a:stretch>
            <a:fillRect/>
          </a:stretch>
        </p:blipFill>
        <p:spPr>
          <a:xfrm>
            <a:off x="2380814" y="2627038"/>
            <a:ext cx="4382375" cy="25406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5"/>
          <p:cNvSpPr txBox="1">
            <a:spLocks noGrp="1"/>
          </p:cNvSpPr>
          <p:nvPr>
            <p:ph type="title"/>
          </p:nvPr>
        </p:nvSpPr>
        <p:spPr>
          <a:xfrm>
            <a:off x="-48975" y="633275"/>
            <a:ext cx="9144000" cy="125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solidFill>
                  <a:schemeClr val="accent1"/>
                </a:solidFill>
              </a:rPr>
              <a:t>Contexte professionnel</a:t>
            </a:r>
            <a:endParaRPr sz="3300">
              <a:solidFill>
                <a:schemeClr val="accent1"/>
              </a:solidFill>
            </a:endParaRPr>
          </a:p>
          <a:p>
            <a:pPr marL="0" lvl="0" indent="0" algn="ctr" rtl="0">
              <a:spcBef>
                <a:spcPts val="0"/>
              </a:spcBef>
              <a:spcAft>
                <a:spcPts val="0"/>
              </a:spcAft>
              <a:buNone/>
            </a:pPr>
            <a:r>
              <a:rPr lang="en" sz="2800" i="1">
                <a:solidFill>
                  <a:schemeClr val="lt2"/>
                </a:solidFill>
              </a:rPr>
              <a:t>CLS - Collecte Localisation Satellites</a:t>
            </a:r>
            <a:endParaRPr sz="2800" i="1">
              <a:solidFill>
                <a:schemeClr val="lt2"/>
              </a:solidFill>
            </a:endParaRPr>
          </a:p>
        </p:txBody>
      </p:sp>
      <p:sp>
        <p:nvSpPr>
          <p:cNvPr id="478" name="Google Shape;478;p35"/>
          <p:cNvSpPr txBox="1">
            <a:spLocks noGrp="1"/>
          </p:cNvSpPr>
          <p:nvPr>
            <p:ph type="subTitle" idx="1"/>
          </p:nvPr>
        </p:nvSpPr>
        <p:spPr>
          <a:xfrm>
            <a:off x="1361025" y="2101025"/>
            <a:ext cx="4089900" cy="280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2"/>
                </a:solidFill>
              </a:rPr>
              <a:t>L’entreprise :</a:t>
            </a:r>
            <a:endParaRPr sz="1200">
              <a:solidFill>
                <a:schemeClr val="accent2"/>
              </a:solidFill>
            </a:endParaRPr>
          </a:p>
          <a:p>
            <a:pPr marL="457200" lvl="0" indent="-317500" algn="l" rtl="0">
              <a:spcBef>
                <a:spcPts val="0"/>
              </a:spcBef>
              <a:spcAft>
                <a:spcPts val="0"/>
              </a:spcAft>
              <a:buSzPts val="1400"/>
              <a:buChar char="-"/>
            </a:pPr>
            <a:r>
              <a:rPr lang="en" sz="1200"/>
              <a:t>Création en 1986</a:t>
            </a:r>
            <a:endParaRPr sz="1200"/>
          </a:p>
          <a:p>
            <a:pPr marL="457200" lvl="0" indent="-317500" algn="l" rtl="0">
              <a:spcBef>
                <a:spcPts val="0"/>
              </a:spcBef>
              <a:spcAft>
                <a:spcPts val="0"/>
              </a:spcAft>
              <a:buSzPts val="1400"/>
              <a:buChar char="-"/>
            </a:pPr>
            <a:r>
              <a:rPr lang="en" sz="1200"/>
              <a:t>Filiale du CNES et de la CNP</a:t>
            </a:r>
            <a:endParaRPr sz="1200"/>
          </a:p>
          <a:p>
            <a:pPr marL="457200" lvl="0" indent="-317500" algn="l" rtl="0">
              <a:spcBef>
                <a:spcPts val="0"/>
              </a:spcBef>
              <a:spcAft>
                <a:spcPts val="0"/>
              </a:spcAft>
              <a:buSzPts val="1400"/>
              <a:buChar char="-"/>
            </a:pPr>
            <a:r>
              <a:rPr lang="en" sz="1200"/>
              <a:t>5 principaux secteurs d’activité</a:t>
            </a:r>
            <a:endParaRPr sz="1200"/>
          </a:p>
          <a:p>
            <a:pPr marL="457200" lvl="0" indent="-317500" algn="l" rtl="0">
              <a:spcBef>
                <a:spcPts val="0"/>
              </a:spcBef>
              <a:spcAft>
                <a:spcPts val="0"/>
              </a:spcAft>
              <a:buSzPts val="1400"/>
              <a:buChar char="-"/>
            </a:pPr>
            <a:r>
              <a:rPr lang="en" sz="1200"/>
              <a:t>900 salariés à Toulouse </a:t>
            </a:r>
            <a:br>
              <a:rPr lang="en" sz="1200"/>
            </a:br>
            <a:r>
              <a:rPr lang="en" sz="1200"/>
              <a:t>et dans 30 autres sites dans le monde</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solidFill>
                  <a:schemeClr val="accent2"/>
                </a:solidFill>
              </a:rPr>
              <a:t>Mon équipe : </a:t>
            </a:r>
            <a:endParaRPr sz="1200">
              <a:solidFill>
                <a:schemeClr val="accent2"/>
              </a:solidFill>
            </a:endParaRPr>
          </a:p>
          <a:p>
            <a:pPr marL="457200" lvl="0" indent="-317500" algn="l" rtl="0">
              <a:spcBef>
                <a:spcPts val="0"/>
              </a:spcBef>
              <a:spcAft>
                <a:spcPts val="0"/>
              </a:spcAft>
              <a:buSzPts val="1400"/>
              <a:buChar char="-"/>
            </a:pPr>
            <a:r>
              <a:rPr lang="en" sz="1200"/>
              <a:t>Business unit “Environnement &amp; Climat” </a:t>
            </a:r>
            <a:endParaRPr sz="1200"/>
          </a:p>
          <a:p>
            <a:pPr marL="457200" lvl="0" indent="-317500" algn="l" rtl="0">
              <a:spcBef>
                <a:spcPts val="0"/>
              </a:spcBef>
              <a:spcAft>
                <a:spcPts val="0"/>
              </a:spcAft>
              <a:buSzPts val="1400"/>
              <a:buChar char="-"/>
            </a:pPr>
            <a:r>
              <a:rPr lang="en" sz="1200"/>
              <a:t>Pôle “Observations Spatiales”</a:t>
            </a:r>
            <a:endParaRPr sz="1200"/>
          </a:p>
          <a:p>
            <a:pPr marL="457200" lvl="0" indent="-317500" algn="l" rtl="0">
              <a:spcBef>
                <a:spcPts val="0"/>
              </a:spcBef>
              <a:spcAft>
                <a:spcPts val="0"/>
              </a:spcAft>
              <a:buSzPts val="1400"/>
              <a:buChar char="-"/>
            </a:pPr>
            <a:r>
              <a:rPr lang="en" sz="1200"/>
              <a:t>Cellule “Systèmes altimétriques”</a:t>
            </a:r>
            <a:endParaRPr sz="1200"/>
          </a:p>
        </p:txBody>
      </p:sp>
      <p:pic>
        <p:nvPicPr>
          <p:cNvPr id="479" name="Google Shape;479;p35"/>
          <p:cNvPicPr preferRelativeResize="0"/>
          <p:nvPr/>
        </p:nvPicPr>
        <p:blipFill>
          <a:blip r:embed="rId3">
            <a:alphaModFix/>
          </a:blip>
          <a:stretch>
            <a:fillRect/>
          </a:stretch>
        </p:blipFill>
        <p:spPr>
          <a:xfrm>
            <a:off x="5412950" y="2213100"/>
            <a:ext cx="2717601" cy="1923701"/>
          </a:xfrm>
          <a:prstGeom prst="rect">
            <a:avLst/>
          </a:prstGeom>
          <a:noFill/>
          <a:ln>
            <a:noFill/>
          </a:ln>
        </p:spPr>
      </p:pic>
      <p:pic>
        <p:nvPicPr>
          <p:cNvPr id="480" name="Google Shape;480;p35"/>
          <p:cNvPicPr preferRelativeResize="0"/>
          <p:nvPr/>
        </p:nvPicPr>
        <p:blipFill>
          <a:blip r:embed="rId4">
            <a:alphaModFix/>
          </a:blip>
          <a:stretch>
            <a:fillRect/>
          </a:stretch>
        </p:blipFill>
        <p:spPr>
          <a:xfrm>
            <a:off x="580162" y="4037950"/>
            <a:ext cx="548700" cy="548700"/>
          </a:xfrm>
          <a:prstGeom prst="rect">
            <a:avLst/>
          </a:prstGeom>
          <a:noFill/>
          <a:ln>
            <a:noFill/>
          </a:ln>
        </p:spPr>
      </p:pic>
      <p:pic>
        <p:nvPicPr>
          <p:cNvPr id="481" name="Google Shape;481;p35"/>
          <p:cNvPicPr preferRelativeResize="0"/>
          <p:nvPr/>
        </p:nvPicPr>
        <p:blipFill>
          <a:blip r:embed="rId5">
            <a:alphaModFix/>
          </a:blip>
          <a:stretch>
            <a:fillRect/>
          </a:stretch>
        </p:blipFill>
        <p:spPr>
          <a:xfrm>
            <a:off x="596263" y="2671150"/>
            <a:ext cx="516475" cy="516475"/>
          </a:xfrm>
          <a:prstGeom prst="rect">
            <a:avLst/>
          </a:prstGeom>
          <a:noFill/>
          <a:ln>
            <a:noFill/>
          </a:ln>
        </p:spPr>
      </p:pic>
      <p:sp>
        <p:nvSpPr>
          <p:cNvPr id="482" name="Google Shape;482;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6"/>
          <p:cNvSpPr txBox="1">
            <a:spLocks noGrp="1"/>
          </p:cNvSpPr>
          <p:nvPr>
            <p:ph type="title"/>
          </p:nvPr>
        </p:nvSpPr>
        <p:spPr>
          <a:xfrm>
            <a:off x="724275" y="463300"/>
            <a:ext cx="7695600" cy="5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Contexte scientifique du projet</a:t>
            </a:r>
            <a:endParaRPr>
              <a:solidFill>
                <a:schemeClr val="accent1"/>
              </a:solidFill>
            </a:endParaRPr>
          </a:p>
        </p:txBody>
      </p:sp>
      <p:sp>
        <p:nvSpPr>
          <p:cNvPr id="488" name="Google Shape;488;p36"/>
          <p:cNvSpPr txBox="1">
            <a:spLocks noGrp="1"/>
          </p:cNvSpPr>
          <p:nvPr>
            <p:ph type="subTitle" idx="1"/>
          </p:nvPr>
        </p:nvSpPr>
        <p:spPr>
          <a:xfrm>
            <a:off x="823025" y="1564600"/>
            <a:ext cx="3605100" cy="2157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Objectif global du </a:t>
            </a:r>
            <a:r>
              <a:rPr lang="en" err="1"/>
              <a:t>projet</a:t>
            </a:r>
            <a:r>
              <a:rPr lang="en"/>
              <a:t> : </a:t>
            </a:r>
            <a:endParaRPr/>
          </a:p>
          <a:p>
            <a:pPr marL="0" indent="0">
              <a:spcBef>
                <a:spcPts val="1000"/>
              </a:spcBef>
            </a:pPr>
            <a:r>
              <a:rPr lang="en" err="1"/>
              <a:t>Développer</a:t>
            </a:r>
            <a:r>
              <a:rPr lang="en"/>
              <a:t> des </a:t>
            </a:r>
            <a:r>
              <a:rPr lang="en" err="1"/>
              <a:t>méthodes</a:t>
            </a:r>
            <a:r>
              <a:rPr lang="en"/>
              <a:t> </a:t>
            </a:r>
            <a:r>
              <a:rPr lang="en" err="1"/>
              <a:t>mathématiques</a:t>
            </a:r>
            <a:r>
              <a:rPr lang="en"/>
              <a:t> dans </a:t>
            </a:r>
            <a:r>
              <a:rPr lang="en" err="1"/>
              <a:t>l’objectif</a:t>
            </a:r>
            <a:r>
              <a:rPr lang="en"/>
              <a:t> </a:t>
            </a:r>
            <a:r>
              <a:rPr lang="en" err="1"/>
              <a:t>d’améliorer</a:t>
            </a:r>
            <a:r>
              <a:rPr lang="en"/>
              <a:t> la </a:t>
            </a:r>
            <a:r>
              <a:rPr lang="en" err="1"/>
              <a:t>précision</a:t>
            </a:r>
            <a:r>
              <a:rPr lang="en"/>
              <a:t> des </a:t>
            </a:r>
            <a:r>
              <a:rPr lang="en" err="1"/>
              <a:t>mesures</a:t>
            </a:r>
            <a:r>
              <a:rPr lang="en"/>
              <a:t> de hauteur de la </a:t>
            </a:r>
            <a:r>
              <a:rPr lang="en" err="1"/>
              <a:t>mer</a:t>
            </a:r>
            <a:r>
              <a:rPr lang="en"/>
              <a:t> par satellite </a:t>
            </a:r>
            <a:r>
              <a:rPr lang="en" err="1"/>
              <a:t>en</a:t>
            </a:r>
            <a:r>
              <a:rPr lang="en"/>
              <a:t> </a:t>
            </a:r>
            <a:r>
              <a:rPr lang="en" err="1"/>
              <a:t>corrigeant</a:t>
            </a:r>
            <a:r>
              <a:rPr lang="en"/>
              <a:t> le </a:t>
            </a:r>
            <a:r>
              <a:rPr lang="en" err="1"/>
              <a:t>biais</a:t>
            </a:r>
            <a:r>
              <a:rPr lang="en"/>
              <a:t> </a:t>
            </a:r>
            <a:r>
              <a:rPr lang="en" err="1"/>
              <a:t>lié</a:t>
            </a:r>
            <a:r>
              <a:rPr lang="en"/>
              <a:t> à </a:t>
            </a:r>
            <a:r>
              <a:rPr lang="en" err="1"/>
              <a:t>l'état</a:t>
            </a:r>
            <a:r>
              <a:rPr lang="en"/>
              <a:t> de la </a:t>
            </a:r>
            <a:r>
              <a:rPr lang="en" err="1"/>
              <a:t>mer</a:t>
            </a:r>
            <a:r>
              <a:rPr lang="en"/>
              <a:t> (SSB).</a:t>
            </a:r>
            <a:endParaRPr lang="en-US"/>
          </a:p>
          <a:p>
            <a:pPr marL="0" lvl="0" indent="0" algn="l" rtl="0">
              <a:spcBef>
                <a:spcPts val="1000"/>
              </a:spcBef>
              <a:spcAft>
                <a:spcPts val="0"/>
              </a:spcAft>
              <a:buNone/>
            </a:pPr>
            <a:endParaRPr/>
          </a:p>
          <a:p>
            <a:pPr marL="457200" lvl="0" indent="-304800" algn="l" rtl="0">
              <a:spcBef>
                <a:spcPts val="1000"/>
              </a:spcBef>
              <a:spcAft>
                <a:spcPts val="0"/>
              </a:spcAft>
              <a:buSzPts val="1200"/>
              <a:buChar char="-"/>
            </a:pPr>
            <a:r>
              <a:rPr lang="en"/>
              <a:t>Importance du </a:t>
            </a:r>
            <a:r>
              <a:rPr lang="en" err="1"/>
              <a:t>projet</a:t>
            </a:r>
            <a:r>
              <a:rPr lang="en"/>
              <a:t> : </a:t>
            </a:r>
            <a:endParaRPr/>
          </a:p>
          <a:p>
            <a:pPr marL="0" lvl="0" indent="0" algn="l" rtl="0">
              <a:spcBef>
                <a:spcPts val="1000"/>
              </a:spcBef>
              <a:spcAft>
                <a:spcPts val="0"/>
              </a:spcAft>
              <a:buNone/>
            </a:pPr>
            <a:r>
              <a:rPr lang="en"/>
              <a:t>Impact sur la surveillance du </a:t>
            </a:r>
            <a:r>
              <a:rPr lang="en" err="1"/>
              <a:t>climat</a:t>
            </a:r>
            <a:r>
              <a:rPr lang="en"/>
              <a:t> et la </a:t>
            </a:r>
            <a:r>
              <a:rPr lang="en" err="1"/>
              <a:t>sécurité</a:t>
            </a:r>
            <a:r>
              <a:rPr lang="en"/>
              <a:t> maritime.</a:t>
            </a:r>
            <a:endParaRPr/>
          </a:p>
          <a:p>
            <a:pPr marL="0" lvl="0" indent="0" algn="l" rtl="0">
              <a:spcBef>
                <a:spcPts val="1000"/>
              </a:spcBef>
              <a:spcAft>
                <a:spcPts val="1000"/>
              </a:spcAft>
              <a:buNone/>
            </a:pPr>
            <a:endParaRPr/>
          </a:p>
        </p:txBody>
      </p:sp>
      <p:sp>
        <p:nvSpPr>
          <p:cNvPr id="489" name="Google Shape;489;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490" name="Google Shape;490;p36"/>
          <p:cNvSpPr txBox="1">
            <a:spLocks noGrp="1"/>
          </p:cNvSpPr>
          <p:nvPr>
            <p:ph type="title"/>
          </p:nvPr>
        </p:nvSpPr>
        <p:spPr>
          <a:xfrm>
            <a:off x="5373484" y="1348851"/>
            <a:ext cx="2611200" cy="5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30 </a:t>
            </a:r>
            <a:r>
              <a:rPr lang="en">
                <a:solidFill>
                  <a:schemeClr val="accent2"/>
                </a:solidFill>
              </a:rPr>
              <a:t>ans</a:t>
            </a:r>
            <a:endParaRPr>
              <a:solidFill>
                <a:schemeClr val="accent2"/>
              </a:solidFill>
            </a:endParaRPr>
          </a:p>
        </p:txBody>
      </p:sp>
      <p:sp>
        <p:nvSpPr>
          <p:cNvPr id="491" name="Google Shape;491;p36"/>
          <p:cNvSpPr txBox="1">
            <a:spLocks noGrp="1"/>
          </p:cNvSpPr>
          <p:nvPr>
            <p:ph type="subTitle" idx="1"/>
          </p:nvPr>
        </p:nvSpPr>
        <p:spPr>
          <a:xfrm>
            <a:off x="5370497" y="1936110"/>
            <a:ext cx="2614800" cy="3066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a:t>de données altimétriques</a:t>
            </a:r>
            <a:endParaRPr/>
          </a:p>
        </p:txBody>
      </p:sp>
      <p:sp>
        <p:nvSpPr>
          <p:cNvPr id="492" name="Google Shape;492;p36"/>
          <p:cNvSpPr txBox="1">
            <a:spLocks noGrp="1"/>
          </p:cNvSpPr>
          <p:nvPr>
            <p:ph type="title" idx="4294967295"/>
          </p:nvPr>
        </p:nvSpPr>
        <p:spPr>
          <a:xfrm>
            <a:off x="5373484" y="2430101"/>
            <a:ext cx="2611200" cy="5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71 </a:t>
            </a:r>
            <a:r>
              <a:rPr lang="en">
                <a:solidFill>
                  <a:schemeClr val="accent2"/>
                </a:solidFill>
              </a:rPr>
              <a:t>%</a:t>
            </a:r>
            <a:endParaRPr/>
          </a:p>
        </p:txBody>
      </p:sp>
      <p:sp>
        <p:nvSpPr>
          <p:cNvPr id="493" name="Google Shape;493;p36"/>
          <p:cNvSpPr txBox="1">
            <a:spLocks noGrp="1"/>
          </p:cNvSpPr>
          <p:nvPr>
            <p:ph type="subTitle" idx="4294967295"/>
          </p:nvPr>
        </p:nvSpPr>
        <p:spPr>
          <a:xfrm>
            <a:off x="4692650" y="3017350"/>
            <a:ext cx="4107600" cy="30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 la surface terrestre est recouverte par les océans</a:t>
            </a:r>
            <a:endParaRPr/>
          </a:p>
        </p:txBody>
      </p:sp>
      <p:sp>
        <p:nvSpPr>
          <p:cNvPr id="494" name="Google Shape;494;p36"/>
          <p:cNvSpPr txBox="1">
            <a:spLocks noGrp="1"/>
          </p:cNvSpPr>
          <p:nvPr>
            <p:ph type="title" idx="4294967295"/>
          </p:nvPr>
        </p:nvSpPr>
        <p:spPr>
          <a:xfrm>
            <a:off x="5373484" y="3511352"/>
            <a:ext cx="2611200" cy="585300"/>
          </a:xfrm>
          <a:prstGeom prst="rect">
            <a:avLst/>
          </a:prstGeom>
        </p:spPr>
        <p:txBody>
          <a:bodyPr spcFirstLastPara="1" wrap="square" lIns="91425" tIns="91425" rIns="91425" bIns="91425" anchor="t" anchorCtr="0">
            <a:noAutofit/>
          </a:bodyPr>
          <a:lstStyle/>
          <a:p>
            <a:r>
              <a:rPr lang="en" sz="1200">
                <a:latin typeface="Lexend" panose="020B0604020202020204" charset="0"/>
              </a:rPr>
              <a:t>jusqu'à</a:t>
            </a:r>
            <a:r>
              <a:rPr lang="en"/>
              <a:t> 20 </a:t>
            </a:r>
            <a:r>
              <a:rPr lang="en">
                <a:solidFill>
                  <a:schemeClr val="accent2"/>
                </a:solidFill>
              </a:rPr>
              <a:t>cm</a:t>
            </a:r>
            <a:endParaRPr>
              <a:solidFill>
                <a:schemeClr val="accent2"/>
              </a:solidFill>
            </a:endParaRPr>
          </a:p>
        </p:txBody>
      </p:sp>
      <p:sp>
        <p:nvSpPr>
          <p:cNvPr id="495" name="Google Shape;495;p36"/>
          <p:cNvSpPr txBox="1">
            <a:spLocks noGrp="1"/>
          </p:cNvSpPr>
          <p:nvPr>
            <p:ph type="subTitle" idx="4294967295"/>
          </p:nvPr>
        </p:nvSpPr>
        <p:spPr>
          <a:xfrm>
            <a:off x="4903700" y="4098600"/>
            <a:ext cx="3548400" cy="30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d’erreur dans les mesures de hauteur de mer si le SSB n’est pas correctement corrigé</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2"/>
                                        </p:tgtEl>
                                        <p:attrNameLst>
                                          <p:attrName>style.visibility</p:attrName>
                                        </p:attrNameLst>
                                      </p:cBhvr>
                                      <p:to>
                                        <p:strVal val="visible"/>
                                      </p:to>
                                    </p:set>
                                    <p:animEffect transition="in" filter="fade">
                                      <p:cBhvr>
                                        <p:cTn id="7" dur="1000"/>
                                        <p:tgtEl>
                                          <p:spTgt spid="492"/>
                                        </p:tgtEl>
                                      </p:cBhvr>
                                    </p:animEffect>
                                  </p:childTnLst>
                                </p:cTn>
                              </p:par>
                              <p:par>
                                <p:cTn id="8" presetID="10" presetClass="entr" presetSubtype="0" fill="hold" nodeType="withEffect">
                                  <p:stCondLst>
                                    <p:cond delay="0"/>
                                  </p:stCondLst>
                                  <p:childTnLst>
                                    <p:set>
                                      <p:cBhvr>
                                        <p:cTn id="9" dur="1" fill="hold">
                                          <p:stCondLst>
                                            <p:cond delay="0"/>
                                          </p:stCondLst>
                                        </p:cTn>
                                        <p:tgtEl>
                                          <p:spTgt spid="493"/>
                                        </p:tgtEl>
                                        <p:attrNameLst>
                                          <p:attrName>style.visibility</p:attrName>
                                        </p:attrNameLst>
                                      </p:cBhvr>
                                      <p:to>
                                        <p:strVal val="visible"/>
                                      </p:to>
                                    </p:set>
                                    <p:animEffect transition="in" filter="fade">
                                      <p:cBhvr>
                                        <p:cTn id="10" dur="1000"/>
                                        <p:tgtEl>
                                          <p:spTgt spid="49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0"/>
                                        </p:tgtEl>
                                        <p:attrNameLst>
                                          <p:attrName>style.visibility</p:attrName>
                                        </p:attrNameLst>
                                      </p:cBhvr>
                                      <p:to>
                                        <p:strVal val="visible"/>
                                      </p:to>
                                    </p:set>
                                    <p:animEffect transition="in" filter="fade">
                                      <p:cBhvr>
                                        <p:cTn id="15" dur="1000"/>
                                        <p:tgtEl>
                                          <p:spTgt spid="490"/>
                                        </p:tgtEl>
                                      </p:cBhvr>
                                    </p:animEffect>
                                  </p:childTnLst>
                                </p:cTn>
                              </p:par>
                              <p:par>
                                <p:cTn id="16" presetID="10" presetClass="entr" presetSubtype="0" fill="hold" nodeType="withEffect">
                                  <p:stCondLst>
                                    <p:cond delay="0"/>
                                  </p:stCondLst>
                                  <p:childTnLst>
                                    <p:set>
                                      <p:cBhvr>
                                        <p:cTn id="17" dur="1" fill="hold">
                                          <p:stCondLst>
                                            <p:cond delay="0"/>
                                          </p:stCondLst>
                                        </p:cTn>
                                        <p:tgtEl>
                                          <p:spTgt spid="491"/>
                                        </p:tgtEl>
                                        <p:attrNameLst>
                                          <p:attrName>style.visibility</p:attrName>
                                        </p:attrNameLst>
                                      </p:cBhvr>
                                      <p:to>
                                        <p:strVal val="visible"/>
                                      </p:to>
                                    </p:set>
                                    <p:animEffect transition="in" filter="fade">
                                      <p:cBhvr>
                                        <p:cTn id="18" dur="1000"/>
                                        <p:tgtEl>
                                          <p:spTgt spid="49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94"/>
                                        </p:tgtEl>
                                        <p:attrNameLst>
                                          <p:attrName>style.visibility</p:attrName>
                                        </p:attrNameLst>
                                      </p:cBhvr>
                                      <p:to>
                                        <p:strVal val="visible"/>
                                      </p:to>
                                    </p:set>
                                    <p:animEffect transition="in" filter="fade">
                                      <p:cBhvr>
                                        <p:cTn id="23" dur="1000"/>
                                        <p:tgtEl>
                                          <p:spTgt spid="494"/>
                                        </p:tgtEl>
                                      </p:cBhvr>
                                    </p:animEffect>
                                  </p:childTnLst>
                                </p:cTn>
                              </p:par>
                              <p:par>
                                <p:cTn id="24" presetID="10" presetClass="entr" presetSubtype="0" fill="hold" nodeType="withEffect">
                                  <p:stCondLst>
                                    <p:cond delay="0"/>
                                  </p:stCondLst>
                                  <p:childTnLst>
                                    <p:set>
                                      <p:cBhvr>
                                        <p:cTn id="25" dur="1" fill="hold">
                                          <p:stCondLst>
                                            <p:cond delay="0"/>
                                          </p:stCondLst>
                                        </p:cTn>
                                        <p:tgtEl>
                                          <p:spTgt spid="495"/>
                                        </p:tgtEl>
                                        <p:attrNameLst>
                                          <p:attrName>style.visibility</p:attrName>
                                        </p:attrNameLst>
                                      </p:cBhvr>
                                      <p:to>
                                        <p:strVal val="visible"/>
                                      </p:to>
                                    </p:set>
                                    <p:animEffect transition="in" filter="fade">
                                      <p:cBhvr>
                                        <p:cTn id="26" dur="1000"/>
                                        <p:tgtEl>
                                          <p:spTgt spid="49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88"/>
                                        </p:tgtEl>
                                        <p:attrNameLst>
                                          <p:attrName>style.visibility</p:attrName>
                                        </p:attrNameLst>
                                      </p:cBhvr>
                                      <p:to>
                                        <p:strVal val="visible"/>
                                      </p:to>
                                    </p:set>
                                    <p:animEffect transition="in" filter="fade">
                                      <p:cBhvr>
                                        <p:cTn id="31" dur="10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501" name="Google Shape;501;p37"/>
          <p:cNvSpPr txBox="1"/>
          <p:nvPr/>
        </p:nvSpPr>
        <p:spPr>
          <a:xfrm>
            <a:off x="2794725" y="2441763"/>
            <a:ext cx="3554700" cy="13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800" b="1">
                <a:solidFill>
                  <a:srgbClr val="E7E7E7"/>
                </a:solidFill>
                <a:latin typeface="Gotu"/>
                <a:ea typeface="Gotu"/>
                <a:cs typeface="Gotu"/>
                <a:sym typeface="Gotu"/>
              </a:rPr>
              <a:t>Formulation du problème</a:t>
            </a:r>
            <a:endParaRPr sz="3800" b="1">
              <a:solidFill>
                <a:srgbClr val="E7E7E7"/>
              </a:solidFill>
              <a:latin typeface="Gotu"/>
              <a:ea typeface="Gotu"/>
              <a:cs typeface="Gotu"/>
              <a:sym typeface="Gotu"/>
            </a:endParaRPr>
          </a:p>
        </p:txBody>
      </p:sp>
      <p:sp>
        <p:nvSpPr>
          <p:cNvPr id="502" name="Google Shape;502;p37"/>
          <p:cNvSpPr txBox="1"/>
          <p:nvPr/>
        </p:nvSpPr>
        <p:spPr>
          <a:xfrm>
            <a:off x="3929425" y="1375125"/>
            <a:ext cx="1281000" cy="99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0" b="1">
                <a:solidFill>
                  <a:srgbClr val="005ACD"/>
                </a:solidFill>
                <a:latin typeface="Gotu"/>
                <a:ea typeface="Gotu"/>
                <a:cs typeface="Gotu"/>
                <a:sym typeface="Gotu"/>
              </a:rPr>
              <a:t>02</a:t>
            </a:r>
            <a:endParaRPr sz="6000" b="1">
              <a:solidFill>
                <a:srgbClr val="005ACD"/>
              </a:solidFill>
              <a:latin typeface="Gotu"/>
              <a:ea typeface="Gotu"/>
              <a:cs typeface="Gotu"/>
              <a:sym typeface="Gotu"/>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9"/>
          <p:cNvSpPr txBox="1">
            <a:spLocks noGrp="1"/>
          </p:cNvSpPr>
          <p:nvPr>
            <p:ph type="title"/>
          </p:nvPr>
        </p:nvSpPr>
        <p:spPr>
          <a:xfrm>
            <a:off x="724275" y="463300"/>
            <a:ext cx="7695600" cy="5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L’altimétrie et la mesure de la SSH</a:t>
            </a:r>
            <a:endParaRPr/>
          </a:p>
        </p:txBody>
      </p:sp>
      <p:sp>
        <p:nvSpPr>
          <p:cNvPr id="539" name="Google Shape;539;p39"/>
          <p:cNvSpPr txBox="1">
            <a:spLocks noGrp="1"/>
          </p:cNvSpPr>
          <p:nvPr>
            <p:ph type="subTitle" idx="1"/>
          </p:nvPr>
        </p:nvSpPr>
        <p:spPr>
          <a:xfrm>
            <a:off x="1339596" y="1374825"/>
            <a:ext cx="1505700" cy="35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2"/>
                </a:solidFill>
              </a:rPr>
              <a:t>La mesure</a:t>
            </a:r>
            <a:endParaRPr>
              <a:solidFill>
                <a:schemeClr val="accent2"/>
              </a:solidFill>
            </a:endParaRPr>
          </a:p>
        </p:txBody>
      </p:sp>
      <p:sp>
        <p:nvSpPr>
          <p:cNvPr id="540" name="Google Shape;540;p39"/>
          <p:cNvSpPr txBox="1">
            <a:spLocks noGrp="1"/>
          </p:cNvSpPr>
          <p:nvPr>
            <p:ph type="subTitle" idx="3"/>
          </p:nvPr>
        </p:nvSpPr>
        <p:spPr>
          <a:xfrm>
            <a:off x="4736125" y="1293300"/>
            <a:ext cx="2757000" cy="48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2"/>
                </a:solidFill>
              </a:rPr>
              <a:t>de la hauteur de mer</a:t>
            </a:r>
            <a:endParaRPr>
              <a:solidFill>
                <a:schemeClr val="accent2"/>
              </a:solidFill>
            </a:endParaRPr>
          </a:p>
        </p:txBody>
      </p:sp>
      <p:sp>
        <p:nvSpPr>
          <p:cNvPr id="541" name="Google Shape;541;p39"/>
          <p:cNvSpPr txBox="1">
            <a:spLocks noGrp="1"/>
          </p:cNvSpPr>
          <p:nvPr>
            <p:ph type="subTitle" idx="4"/>
          </p:nvPr>
        </p:nvSpPr>
        <p:spPr>
          <a:xfrm>
            <a:off x="4241275" y="1855700"/>
            <a:ext cx="4315500" cy="11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 SSH est mesurée grâce à l’écho réfléchi de l’onde radar émise par l’altimètre:</a:t>
            </a:r>
            <a:endParaRPr/>
          </a:p>
          <a:p>
            <a:pPr marL="0" lvl="0" indent="0" algn="l" rtl="0">
              <a:spcBef>
                <a:spcPts val="0"/>
              </a:spcBef>
              <a:spcAft>
                <a:spcPts val="0"/>
              </a:spcAft>
              <a:buNone/>
            </a:pPr>
            <a:endParaRPr/>
          </a:p>
          <a:p>
            <a:pPr marL="0" lvl="0" indent="0" algn="l" rtl="0">
              <a:spcBef>
                <a:spcPts val="0"/>
              </a:spcBef>
              <a:spcAft>
                <a:spcPts val="0"/>
              </a:spcAft>
              <a:buNone/>
            </a:pPr>
            <a:r>
              <a:rPr lang="en">
                <a:latin typeface="Gotu"/>
                <a:ea typeface="Gotu"/>
                <a:cs typeface="Gotu"/>
                <a:sym typeface="Gotu"/>
              </a:rPr>
              <a:t>SSH =  hauteur du satellite − distance satellite-surface -  corrections géophysiques (incluant le SSB)</a:t>
            </a:r>
            <a:endParaRPr>
              <a:latin typeface="Gotu"/>
              <a:ea typeface="Gotu"/>
              <a:cs typeface="Gotu"/>
              <a:sym typeface="Gotu"/>
            </a:endParaRPr>
          </a:p>
          <a:p>
            <a:pPr marL="0" lvl="0" indent="0" algn="l" rtl="0">
              <a:spcBef>
                <a:spcPts val="0"/>
              </a:spcBef>
              <a:spcAft>
                <a:spcPts val="0"/>
              </a:spcAft>
              <a:buNone/>
            </a:pPr>
            <a:endParaRPr>
              <a:latin typeface="Gotu"/>
              <a:ea typeface="Gotu"/>
              <a:cs typeface="Gotu"/>
              <a:sym typeface="Gotu"/>
            </a:endParaRPr>
          </a:p>
        </p:txBody>
      </p:sp>
      <p:sp>
        <p:nvSpPr>
          <p:cNvPr id="542" name="Google Shape;542;p39"/>
          <p:cNvSpPr txBox="1">
            <a:spLocks noGrp="1"/>
          </p:cNvSpPr>
          <p:nvPr>
            <p:ph type="subTitle" idx="5"/>
          </p:nvPr>
        </p:nvSpPr>
        <p:spPr>
          <a:xfrm>
            <a:off x="4736125" y="3148913"/>
            <a:ext cx="3052800" cy="36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2"/>
                </a:solidFill>
              </a:rPr>
              <a:t>Formulation physique</a:t>
            </a:r>
            <a:endParaRPr>
              <a:solidFill>
                <a:schemeClr val="accent2"/>
              </a:solidFill>
            </a:endParaRPr>
          </a:p>
        </p:txBody>
      </p:sp>
      <p:sp>
        <p:nvSpPr>
          <p:cNvPr id="543" name="Google Shape;543;p39"/>
          <p:cNvSpPr txBox="1">
            <a:spLocks noGrp="1"/>
          </p:cNvSpPr>
          <p:nvPr>
            <p:ph type="subTitle" idx="6"/>
          </p:nvPr>
        </p:nvSpPr>
        <p:spPr>
          <a:xfrm>
            <a:off x="4319550" y="3618300"/>
            <a:ext cx="4614900" cy="143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Physiquement, la SSH s’écrit aussi ainsi:</a:t>
            </a:r>
            <a:endParaRPr/>
          </a:p>
          <a:p>
            <a:pPr marL="0" lvl="0" indent="0" algn="ctr" rtl="0">
              <a:spcBef>
                <a:spcPts val="0"/>
              </a:spcBef>
              <a:spcAft>
                <a:spcPts val="0"/>
              </a:spcAft>
              <a:buNone/>
            </a:pPr>
            <a:endParaRPr/>
          </a:p>
          <a:p>
            <a:pPr marL="0" lvl="0" indent="0" algn="ctr" rtl="0">
              <a:spcBef>
                <a:spcPts val="0"/>
              </a:spcBef>
              <a:spcAft>
                <a:spcPts val="0"/>
              </a:spcAft>
              <a:buNone/>
            </a:pPr>
            <a:r>
              <a:rPr lang="en">
                <a:latin typeface="Gotu"/>
                <a:ea typeface="Gotu"/>
                <a:cs typeface="Gotu"/>
                <a:sym typeface="Gotu"/>
              </a:rPr>
              <a:t>SSH = h</a:t>
            </a:r>
            <a:r>
              <a:rPr lang="en" baseline="-25000">
                <a:latin typeface="Gotu"/>
                <a:ea typeface="Gotu"/>
                <a:cs typeface="Gotu"/>
                <a:sym typeface="Gotu"/>
              </a:rPr>
              <a:t>g</a:t>
            </a:r>
            <a:r>
              <a:rPr lang="en">
                <a:latin typeface="Gotu"/>
                <a:ea typeface="Gotu"/>
                <a:cs typeface="Gotu"/>
                <a:sym typeface="Gotu"/>
              </a:rPr>
              <a:t> + η + </a:t>
            </a:r>
            <a:r>
              <a:rPr lang="en" b="1">
                <a:solidFill>
                  <a:schemeClr val="accent2"/>
                </a:solidFill>
                <a:latin typeface="Gotu"/>
                <a:ea typeface="Gotu"/>
                <a:cs typeface="Gotu"/>
                <a:sym typeface="Gotu"/>
              </a:rPr>
              <a:t>SSB </a:t>
            </a:r>
            <a:r>
              <a:rPr lang="en">
                <a:latin typeface="Gotu"/>
                <a:ea typeface="Gotu"/>
                <a:cs typeface="Gotu"/>
                <a:sym typeface="Gotu"/>
              </a:rPr>
              <a:t>+ w</a:t>
            </a:r>
            <a:endParaRPr>
              <a:latin typeface="Gotu"/>
              <a:ea typeface="Gotu"/>
              <a:cs typeface="Gotu"/>
              <a:sym typeface="Gotu"/>
            </a:endParaRPr>
          </a:p>
          <a:p>
            <a:pPr marL="0" lvl="0" indent="0" algn="l" rtl="0">
              <a:spcBef>
                <a:spcPts val="0"/>
              </a:spcBef>
              <a:spcAft>
                <a:spcPts val="0"/>
              </a:spcAft>
              <a:buNone/>
            </a:pPr>
            <a:endParaRPr/>
          </a:p>
          <a:p>
            <a:pPr marL="0" lvl="0" indent="0" algn="l" rtl="0">
              <a:spcBef>
                <a:spcPts val="0"/>
              </a:spcBef>
              <a:spcAft>
                <a:spcPts val="0"/>
              </a:spcAft>
              <a:buNone/>
            </a:pPr>
            <a:r>
              <a:rPr lang="en"/>
              <a:t>SSB = fonction(hauteur vague, vent, période des vagues…)</a:t>
            </a:r>
            <a:endParaRPr/>
          </a:p>
          <a:p>
            <a:pPr marL="0" lvl="0" indent="0" algn="l" rtl="0">
              <a:spcBef>
                <a:spcPts val="0"/>
              </a:spcBef>
              <a:spcAft>
                <a:spcPts val="0"/>
              </a:spcAft>
              <a:buNone/>
            </a:pPr>
            <a:endParaRPr/>
          </a:p>
        </p:txBody>
      </p:sp>
      <p:grpSp>
        <p:nvGrpSpPr>
          <p:cNvPr id="544" name="Google Shape;544;p39"/>
          <p:cNvGrpSpPr/>
          <p:nvPr/>
        </p:nvGrpSpPr>
        <p:grpSpPr>
          <a:xfrm>
            <a:off x="4319551" y="1432089"/>
            <a:ext cx="416576" cy="220439"/>
            <a:chOff x="5175720" y="3336840"/>
            <a:chExt cx="723348" cy="382773"/>
          </a:xfrm>
        </p:grpSpPr>
        <p:sp>
          <p:nvSpPr>
            <p:cNvPr id="545" name="Google Shape;545;p39"/>
            <p:cNvSpPr/>
            <p:nvPr/>
          </p:nvSpPr>
          <p:spPr>
            <a:xfrm>
              <a:off x="5175720" y="3535200"/>
              <a:ext cx="723329" cy="184413"/>
            </a:xfrm>
            <a:custGeom>
              <a:avLst/>
              <a:gdLst/>
              <a:ahLst/>
              <a:cxnLst/>
              <a:rect l="l" t="t" r="r" b="b"/>
              <a:pathLst>
                <a:path w="723329" h="184413" extrusionOk="0">
                  <a:moveTo>
                    <a:pt x="482232" y="0"/>
                  </a:moveTo>
                  <a:cubicBezTo>
                    <a:pt x="443446" y="0"/>
                    <a:pt x="417414" y="48225"/>
                    <a:pt x="361674" y="48225"/>
                  </a:cubicBezTo>
                  <a:cubicBezTo>
                    <a:pt x="305934" y="48225"/>
                    <a:pt x="279968" y="0"/>
                    <a:pt x="241116" y="0"/>
                  </a:cubicBezTo>
                  <a:cubicBezTo>
                    <a:pt x="202264" y="0"/>
                    <a:pt x="176298" y="48225"/>
                    <a:pt x="120558" y="48225"/>
                  </a:cubicBezTo>
                  <a:cubicBezTo>
                    <a:pt x="64818" y="48225"/>
                    <a:pt x="38853" y="0"/>
                    <a:pt x="0" y="0"/>
                  </a:cubicBezTo>
                  <a:lnTo>
                    <a:pt x="0" y="163220"/>
                  </a:lnTo>
                  <a:cubicBezTo>
                    <a:pt x="0" y="174927"/>
                    <a:pt x="9487" y="184413"/>
                    <a:pt x="21193" y="184413"/>
                  </a:cubicBezTo>
                  <a:lnTo>
                    <a:pt x="702136" y="184413"/>
                  </a:lnTo>
                  <a:cubicBezTo>
                    <a:pt x="713842" y="184413"/>
                    <a:pt x="723329" y="174927"/>
                    <a:pt x="723329" y="163220"/>
                  </a:cubicBezTo>
                  <a:lnTo>
                    <a:pt x="723329" y="0"/>
                  </a:lnTo>
                  <a:cubicBezTo>
                    <a:pt x="684543" y="0"/>
                    <a:pt x="658511" y="48225"/>
                    <a:pt x="602771" y="48225"/>
                  </a:cubicBezTo>
                  <a:cubicBezTo>
                    <a:pt x="547031" y="48225"/>
                    <a:pt x="521065" y="0"/>
                    <a:pt x="482212" y="0"/>
                  </a:cubicBezTo>
                  <a:lnTo>
                    <a:pt x="4822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5175720" y="3336840"/>
              <a:ext cx="723348" cy="204292"/>
            </a:xfrm>
            <a:custGeom>
              <a:avLst/>
              <a:gdLst/>
              <a:ahLst/>
              <a:cxnLst/>
              <a:rect l="l" t="t" r="r" b="b"/>
              <a:pathLst>
                <a:path w="723348" h="204292" extrusionOk="0">
                  <a:moveTo>
                    <a:pt x="694077" y="6153"/>
                  </a:moveTo>
                  <a:cubicBezTo>
                    <a:pt x="663140" y="19155"/>
                    <a:pt x="640232" y="48225"/>
                    <a:pt x="602790" y="48225"/>
                  </a:cubicBezTo>
                  <a:cubicBezTo>
                    <a:pt x="554564" y="48225"/>
                    <a:pt x="530457" y="0"/>
                    <a:pt x="482232" y="0"/>
                  </a:cubicBezTo>
                  <a:cubicBezTo>
                    <a:pt x="443446" y="0"/>
                    <a:pt x="417414" y="48225"/>
                    <a:pt x="361674" y="48225"/>
                  </a:cubicBezTo>
                  <a:cubicBezTo>
                    <a:pt x="305934" y="48225"/>
                    <a:pt x="279968" y="0"/>
                    <a:pt x="241116" y="0"/>
                  </a:cubicBezTo>
                  <a:cubicBezTo>
                    <a:pt x="192891" y="0"/>
                    <a:pt x="168783" y="48225"/>
                    <a:pt x="120558" y="48225"/>
                  </a:cubicBezTo>
                  <a:cubicBezTo>
                    <a:pt x="83115" y="48225"/>
                    <a:pt x="60217" y="19155"/>
                    <a:pt x="29270" y="6153"/>
                  </a:cubicBezTo>
                  <a:cubicBezTo>
                    <a:pt x="15354" y="314"/>
                    <a:pt x="0" y="10668"/>
                    <a:pt x="0" y="25756"/>
                  </a:cubicBezTo>
                  <a:lnTo>
                    <a:pt x="0" y="156067"/>
                  </a:lnTo>
                  <a:cubicBezTo>
                    <a:pt x="55788" y="156067"/>
                    <a:pt x="81705" y="204292"/>
                    <a:pt x="120558" y="204292"/>
                  </a:cubicBezTo>
                  <a:cubicBezTo>
                    <a:pt x="159410" y="204292"/>
                    <a:pt x="185376" y="156067"/>
                    <a:pt x="241116" y="156067"/>
                  </a:cubicBezTo>
                  <a:cubicBezTo>
                    <a:pt x="296856" y="156067"/>
                    <a:pt x="322821" y="204292"/>
                    <a:pt x="361674" y="204292"/>
                  </a:cubicBezTo>
                  <a:cubicBezTo>
                    <a:pt x="400526" y="204292"/>
                    <a:pt x="426491" y="156067"/>
                    <a:pt x="482232" y="156067"/>
                  </a:cubicBezTo>
                  <a:cubicBezTo>
                    <a:pt x="537972" y="156067"/>
                    <a:pt x="563928" y="204292"/>
                    <a:pt x="602790" y="204292"/>
                  </a:cubicBezTo>
                  <a:cubicBezTo>
                    <a:pt x="641652" y="204292"/>
                    <a:pt x="667608" y="156067"/>
                    <a:pt x="723348" y="156067"/>
                  </a:cubicBezTo>
                  <a:lnTo>
                    <a:pt x="723348" y="25756"/>
                  </a:lnTo>
                  <a:cubicBezTo>
                    <a:pt x="723348" y="10668"/>
                    <a:pt x="707993" y="314"/>
                    <a:pt x="694077" y="6153"/>
                  </a:cubicBezTo>
                  <a:lnTo>
                    <a:pt x="694077" y="615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 name="Google Shape;547;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548" name="Google Shape;548;p39"/>
          <p:cNvGrpSpPr/>
          <p:nvPr/>
        </p:nvGrpSpPr>
        <p:grpSpPr>
          <a:xfrm>
            <a:off x="4345624" y="3090834"/>
            <a:ext cx="364434" cy="359670"/>
            <a:chOff x="1821170" y="535299"/>
            <a:chExt cx="721509" cy="724120"/>
          </a:xfrm>
        </p:grpSpPr>
        <p:grpSp>
          <p:nvGrpSpPr>
            <p:cNvPr id="549" name="Google Shape;549;p39"/>
            <p:cNvGrpSpPr/>
            <p:nvPr/>
          </p:nvGrpSpPr>
          <p:grpSpPr>
            <a:xfrm>
              <a:off x="2353320" y="1211400"/>
              <a:ext cx="5758" cy="7554"/>
              <a:chOff x="2353320" y="1211400"/>
              <a:chExt cx="5758" cy="7554"/>
            </a:xfrm>
          </p:grpSpPr>
          <p:sp>
            <p:nvSpPr>
              <p:cNvPr id="550" name="Google Shape;550;p39"/>
              <p:cNvSpPr/>
              <p:nvPr/>
            </p:nvSpPr>
            <p:spPr>
              <a:xfrm>
                <a:off x="2356200" y="1215360"/>
                <a:ext cx="360" cy="360"/>
              </a:xfrm>
              <a:custGeom>
                <a:avLst/>
                <a:gdLst/>
                <a:ahLst/>
                <a:cxnLst/>
                <a:rect l="l" t="t" r="r" b="b"/>
                <a:pathLst>
                  <a:path w="19" h="19" extrusionOk="0">
                    <a:moveTo>
                      <a:pt x="19" y="0"/>
                    </a:moveTo>
                    <a:lnTo>
                      <a:pt x="0" y="19"/>
                    </a:lnTo>
                  </a:path>
                </a:pathLst>
              </a:custGeom>
              <a:solidFill>
                <a:schemeClr val="accent2"/>
              </a:solidFill>
              <a:ln>
                <a:noFill/>
              </a:ln>
            </p:spPr>
            <p:txBody>
              <a:bodyPr/>
              <a:lstStyle/>
              <a:p>
                <a:endParaRPr lang="en-US"/>
              </a:p>
            </p:txBody>
          </p:sp>
          <p:sp>
            <p:nvSpPr>
              <p:cNvPr id="551" name="Google Shape;551;p39"/>
              <p:cNvSpPr/>
              <p:nvPr/>
            </p:nvSpPr>
            <p:spPr>
              <a:xfrm>
                <a:off x="2353320" y="1211400"/>
                <a:ext cx="5758" cy="7554"/>
              </a:xfrm>
              <a:custGeom>
                <a:avLst/>
                <a:gdLst/>
                <a:ahLst/>
                <a:cxnLst/>
                <a:rect l="l" t="t" r="r" b="b"/>
                <a:pathLst>
                  <a:path w="5744" h="7630" extrusionOk="0">
                    <a:moveTo>
                      <a:pt x="5725" y="7630"/>
                    </a:moveTo>
                    <a:lnTo>
                      <a:pt x="0" y="0"/>
                    </a:lnTo>
                    <a:lnTo>
                      <a:pt x="5744" y="7620"/>
                    </a:lnTo>
                    <a:lnTo>
                      <a:pt x="5725" y="7630"/>
                    </a:lnTo>
                    <a:close/>
                  </a:path>
                </a:pathLst>
              </a:custGeom>
              <a:solidFill>
                <a:schemeClr val="accent2"/>
              </a:solidFill>
              <a:ln>
                <a:noFill/>
              </a:ln>
            </p:spPr>
            <p:txBody>
              <a:bodyPr/>
              <a:lstStyle/>
              <a:p>
                <a:endParaRPr lang="en-US"/>
              </a:p>
            </p:txBody>
          </p:sp>
        </p:grpSp>
        <p:grpSp>
          <p:nvGrpSpPr>
            <p:cNvPr id="552" name="Google Shape;552;p39"/>
            <p:cNvGrpSpPr/>
            <p:nvPr/>
          </p:nvGrpSpPr>
          <p:grpSpPr>
            <a:xfrm>
              <a:off x="1821170" y="535299"/>
              <a:ext cx="721509" cy="724120"/>
              <a:chOff x="1821170" y="535299"/>
              <a:chExt cx="721509" cy="724120"/>
            </a:xfrm>
          </p:grpSpPr>
          <p:sp>
            <p:nvSpPr>
              <p:cNvPr id="553" name="Google Shape;553;p39"/>
              <p:cNvSpPr/>
              <p:nvPr/>
            </p:nvSpPr>
            <p:spPr>
              <a:xfrm>
                <a:off x="1821170" y="575340"/>
                <a:ext cx="319708" cy="616315"/>
              </a:xfrm>
              <a:custGeom>
                <a:avLst/>
                <a:gdLst/>
                <a:ahLst/>
                <a:cxnLst/>
                <a:rect l="l" t="t" r="r" b="b"/>
                <a:pathLst>
                  <a:path w="296713" h="616315" extrusionOk="0">
                    <a:moveTo>
                      <a:pt x="58606" y="305772"/>
                    </a:moveTo>
                    <a:cubicBezTo>
                      <a:pt x="58606" y="218475"/>
                      <a:pt x="160771" y="191062"/>
                      <a:pt x="160771" y="126987"/>
                    </a:cubicBezTo>
                    <a:cubicBezTo>
                      <a:pt x="160771" y="71523"/>
                      <a:pt x="160771" y="31261"/>
                      <a:pt x="167382" y="0"/>
                    </a:cubicBezTo>
                    <a:cubicBezTo>
                      <a:pt x="-59323" y="140018"/>
                      <a:pt x="-54760" y="482184"/>
                      <a:pt x="175116" y="616315"/>
                    </a:cubicBezTo>
                    <a:cubicBezTo>
                      <a:pt x="195138" y="599865"/>
                      <a:pt x="237390" y="559318"/>
                      <a:pt x="237390" y="510092"/>
                    </a:cubicBezTo>
                    <a:cubicBezTo>
                      <a:pt x="237390" y="425796"/>
                      <a:pt x="58606" y="422786"/>
                      <a:pt x="58606" y="30577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2278598" y="610902"/>
                <a:ext cx="264081" cy="517148"/>
              </a:xfrm>
              <a:custGeom>
                <a:avLst/>
                <a:gdLst/>
                <a:ahLst/>
                <a:cxnLst/>
                <a:rect l="l" t="t" r="r" b="b"/>
                <a:pathLst>
                  <a:path w="264081" h="521056" extrusionOk="0">
                    <a:moveTo>
                      <a:pt x="264071" y="279327"/>
                    </a:moveTo>
                    <a:cubicBezTo>
                      <a:pt x="264071" y="172285"/>
                      <a:pt x="217342" y="75959"/>
                      <a:pt x="143227" y="9636"/>
                    </a:cubicBezTo>
                    <a:cubicBezTo>
                      <a:pt x="133312" y="2531"/>
                      <a:pt x="119244" y="-3880"/>
                      <a:pt x="105756" y="2835"/>
                    </a:cubicBezTo>
                    <a:cubicBezTo>
                      <a:pt x="91669" y="9846"/>
                      <a:pt x="76619" y="32487"/>
                      <a:pt x="76619" y="74997"/>
                    </a:cubicBezTo>
                    <a:cubicBezTo>
                      <a:pt x="76619" y="184468"/>
                      <a:pt x="0" y="189983"/>
                      <a:pt x="0" y="253781"/>
                    </a:cubicBezTo>
                    <a:cubicBezTo>
                      <a:pt x="2429" y="348717"/>
                      <a:pt x="213227" y="376111"/>
                      <a:pt x="174708" y="517176"/>
                    </a:cubicBezTo>
                    <a:cubicBezTo>
                      <a:pt x="230334" y="453530"/>
                      <a:pt x="264081" y="370300"/>
                      <a:pt x="264081" y="279327"/>
                    </a:cubicBezTo>
                    <a:lnTo>
                      <a:pt x="264081" y="2793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1921345" y="535299"/>
                <a:ext cx="506296" cy="724120"/>
              </a:xfrm>
              <a:custGeom>
                <a:avLst/>
                <a:gdLst/>
                <a:ahLst/>
                <a:cxnLst/>
                <a:rect l="l" t="t" r="r" b="b"/>
                <a:pathLst>
                  <a:path w="493947" h="752332" extrusionOk="0">
                    <a:moveTo>
                      <a:pt x="315173" y="336180"/>
                    </a:moveTo>
                    <a:cubicBezTo>
                      <a:pt x="315173" y="248711"/>
                      <a:pt x="391792" y="250016"/>
                      <a:pt x="391792" y="157395"/>
                    </a:cubicBezTo>
                    <a:cubicBezTo>
                      <a:pt x="391792" y="106456"/>
                      <a:pt x="410289" y="66203"/>
                      <a:pt x="441455" y="48839"/>
                    </a:cubicBezTo>
                    <a:cubicBezTo>
                      <a:pt x="355378" y="-3320"/>
                      <a:pt x="235248" y="-15207"/>
                      <a:pt x="139198" y="20483"/>
                    </a:cubicBezTo>
                    <a:cubicBezTo>
                      <a:pt x="103880" y="36866"/>
                      <a:pt x="102165" y="73251"/>
                      <a:pt x="102165" y="182932"/>
                    </a:cubicBezTo>
                    <a:cubicBezTo>
                      <a:pt x="102165" y="270228"/>
                      <a:pt x="0" y="297641"/>
                      <a:pt x="0" y="361716"/>
                    </a:cubicBezTo>
                    <a:cubicBezTo>
                      <a:pt x="0" y="446012"/>
                      <a:pt x="178784" y="449022"/>
                      <a:pt x="178784" y="566037"/>
                    </a:cubicBezTo>
                    <a:cubicBezTo>
                      <a:pt x="178784" y="622749"/>
                      <a:pt x="141522" y="667935"/>
                      <a:pt x="114576" y="693186"/>
                    </a:cubicBezTo>
                    <a:cubicBezTo>
                      <a:pt x="210007" y="737125"/>
                      <a:pt x="335747" y="732553"/>
                      <a:pt x="427292" y="682413"/>
                    </a:cubicBezTo>
                    <a:cubicBezTo>
                      <a:pt x="437521" y="674069"/>
                      <a:pt x="493947" y="625359"/>
                      <a:pt x="493947" y="566037"/>
                    </a:cubicBezTo>
                    <a:cubicBezTo>
                      <a:pt x="493947" y="479721"/>
                      <a:pt x="315163" y="451537"/>
                      <a:pt x="315163" y="336170"/>
                    </a:cubicBezTo>
                    <a:lnTo>
                      <a:pt x="315163" y="33617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 name="Google Shape;556;p39"/>
          <p:cNvGrpSpPr/>
          <p:nvPr/>
        </p:nvGrpSpPr>
        <p:grpSpPr>
          <a:xfrm>
            <a:off x="996668" y="1352762"/>
            <a:ext cx="289086" cy="263713"/>
            <a:chOff x="-37385100" y="3949908"/>
            <a:chExt cx="321350" cy="318225"/>
          </a:xfrm>
        </p:grpSpPr>
        <p:sp>
          <p:nvSpPr>
            <p:cNvPr id="557" name="Google Shape;557;p3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 name="Google Shape;559;p39"/>
          <p:cNvSpPr txBox="1"/>
          <p:nvPr/>
        </p:nvSpPr>
        <p:spPr>
          <a:xfrm>
            <a:off x="2681151" y="4224131"/>
            <a:ext cx="12084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700">
                <a:solidFill>
                  <a:srgbClr val="93C47D"/>
                </a:solidFill>
                <a:latin typeface="Lexend"/>
                <a:ea typeface="Lexend"/>
                <a:cs typeface="Lexend"/>
                <a:sym typeface="Lexend"/>
              </a:rPr>
              <a:t>Hauteur du géoïde (h</a:t>
            </a:r>
            <a:r>
              <a:rPr lang="en" sz="700" baseline="-25000">
                <a:solidFill>
                  <a:srgbClr val="93C47D"/>
                </a:solidFill>
                <a:latin typeface="Lexend"/>
                <a:ea typeface="Lexend"/>
                <a:cs typeface="Lexend"/>
                <a:sym typeface="Lexend"/>
              </a:rPr>
              <a:t>g</a:t>
            </a:r>
            <a:r>
              <a:rPr lang="en" sz="700">
                <a:solidFill>
                  <a:srgbClr val="93C47D"/>
                </a:solidFill>
                <a:latin typeface="Lexend"/>
                <a:ea typeface="Lexend"/>
                <a:cs typeface="Lexend"/>
                <a:sym typeface="Lexend"/>
              </a:rPr>
              <a:t>)</a:t>
            </a:r>
            <a:endParaRPr sz="700">
              <a:solidFill>
                <a:srgbClr val="93C47D"/>
              </a:solidFill>
              <a:latin typeface="Lexend"/>
              <a:ea typeface="Lexend"/>
              <a:cs typeface="Lexend"/>
              <a:sym typeface="Lexend"/>
            </a:endParaRPr>
          </a:p>
        </p:txBody>
      </p:sp>
      <p:sp>
        <p:nvSpPr>
          <p:cNvPr id="560" name="Google Shape;560;p39"/>
          <p:cNvSpPr/>
          <p:nvPr/>
        </p:nvSpPr>
        <p:spPr>
          <a:xfrm>
            <a:off x="339186" y="4254974"/>
            <a:ext cx="3321000" cy="279600"/>
          </a:xfrm>
          <a:prstGeom prst="arc">
            <a:avLst>
              <a:gd name="adj1" fmla="val 10967349"/>
              <a:gd name="adj2" fmla="val 21429138"/>
            </a:avLst>
          </a:prstGeom>
          <a:noFill/>
          <a:ln w="2857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cxnSp>
        <p:nvCxnSpPr>
          <p:cNvPr id="561" name="Google Shape;561;p39"/>
          <p:cNvCxnSpPr>
            <a:endCxn id="562" idx="0"/>
          </p:cNvCxnSpPr>
          <p:nvPr/>
        </p:nvCxnSpPr>
        <p:spPr>
          <a:xfrm>
            <a:off x="2749488" y="3693027"/>
            <a:ext cx="600" cy="544200"/>
          </a:xfrm>
          <a:prstGeom prst="straightConnector1">
            <a:avLst/>
          </a:prstGeom>
          <a:noFill/>
          <a:ln w="28575" cap="flat" cmpd="sng">
            <a:solidFill>
              <a:srgbClr val="D5A6BD"/>
            </a:solidFill>
            <a:prstDash val="solid"/>
            <a:round/>
            <a:headEnd type="none" w="med" len="med"/>
            <a:tailEnd type="none" w="med" len="med"/>
          </a:ln>
        </p:spPr>
      </p:cxnSp>
      <p:cxnSp>
        <p:nvCxnSpPr>
          <p:cNvPr id="563" name="Google Shape;563;p39"/>
          <p:cNvCxnSpPr>
            <a:stCxn id="564" idx="4"/>
            <a:endCxn id="565" idx="0"/>
          </p:cNvCxnSpPr>
          <p:nvPr/>
        </p:nvCxnSpPr>
        <p:spPr>
          <a:xfrm>
            <a:off x="1210655" y="3487952"/>
            <a:ext cx="0" cy="1000200"/>
          </a:xfrm>
          <a:prstGeom prst="straightConnector1">
            <a:avLst/>
          </a:prstGeom>
          <a:noFill/>
          <a:ln w="28575" cap="flat" cmpd="sng">
            <a:solidFill>
              <a:srgbClr val="8554FF"/>
            </a:solidFill>
            <a:prstDash val="solid"/>
            <a:round/>
            <a:headEnd type="none" w="med" len="med"/>
            <a:tailEnd type="none" w="med" len="med"/>
          </a:ln>
        </p:spPr>
      </p:cxnSp>
      <p:sp>
        <p:nvSpPr>
          <p:cNvPr id="566" name="Google Shape;566;p39"/>
          <p:cNvSpPr txBox="1"/>
          <p:nvPr/>
        </p:nvSpPr>
        <p:spPr>
          <a:xfrm>
            <a:off x="1028567" y="3846267"/>
            <a:ext cx="1388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700">
                <a:solidFill>
                  <a:srgbClr val="8554FF"/>
                </a:solidFill>
                <a:latin typeface="Lexend"/>
                <a:ea typeface="Lexend"/>
                <a:cs typeface="Lexend"/>
                <a:sym typeface="Lexend"/>
              </a:rPr>
              <a:t>Hauteur de la mer (SSH)</a:t>
            </a:r>
            <a:endParaRPr sz="700">
              <a:solidFill>
                <a:srgbClr val="8554FF"/>
              </a:solidFill>
              <a:latin typeface="Lexend"/>
              <a:ea typeface="Lexend"/>
              <a:cs typeface="Lexend"/>
              <a:sym typeface="Lexend"/>
            </a:endParaRPr>
          </a:p>
        </p:txBody>
      </p:sp>
      <p:sp>
        <p:nvSpPr>
          <p:cNvPr id="564" name="Google Shape;564;p39"/>
          <p:cNvSpPr/>
          <p:nvPr/>
        </p:nvSpPr>
        <p:spPr>
          <a:xfrm flipH="1">
            <a:off x="1187705" y="3442052"/>
            <a:ext cx="45900" cy="45900"/>
          </a:xfrm>
          <a:prstGeom prst="ellipse">
            <a:avLst/>
          </a:prstGeom>
          <a:solidFill>
            <a:srgbClr val="E7E7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65" name="Google Shape;565;p39"/>
          <p:cNvSpPr/>
          <p:nvPr/>
        </p:nvSpPr>
        <p:spPr>
          <a:xfrm flipH="1">
            <a:off x="1187705" y="4488005"/>
            <a:ext cx="45900" cy="45900"/>
          </a:xfrm>
          <a:prstGeom prst="ellipse">
            <a:avLst/>
          </a:prstGeom>
          <a:solidFill>
            <a:srgbClr val="E7E7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cxnSp>
        <p:nvCxnSpPr>
          <p:cNvPr id="567" name="Google Shape;567;p39"/>
          <p:cNvCxnSpPr>
            <a:endCxn id="568" idx="0"/>
          </p:cNvCxnSpPr>
          <p:nvPr/>
        </p:nvCxnSpPr>
        <p:spPr>
          <a:xfrm>
            <a:off x="795154" y="2247260"/>
            <a:ext cx="14100" cy="2276400"/>
          </a:xfrm>
          <a:prstGeom prst="straightConnector1">
            <a:avLst/>
          </a:prstGeom>
          <a:noFill/>
          <a:ln w="28575" cap="flat" cmpd="sng">
            <a:solidFill>
              <a:srgbClr val="274E13"/>
            </a:solidFill>
            <a:prstDash val="solid"/>
            <a:round/>
            <a:headEnd type="none" w="med" len="med"/>
            <a:tailEnd type="none" w="med" len="med"/>
          </a:ln>
        </p:spPr>
      </p:cxnSp>
      <p:sp>
        <p:nvSpPr>
          <p:cNvPr id="569" name="Google Shape;569;p39"/>
          <p:cNvSpPr txBox="1"/>
          <p:nvPr/>
        </p:nvSpPr>
        <p:spPr>
          <a:xfrm>
            <a:off x="54325" y="2504709"/>
            <a:ext cx="741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700">
                <a:solidFill>
                  <a:srgbClr val="274E13"/>
                </a:solidFill>
                <a:latin typeface="Lexend"/>
                <a:ea typeface="Lexend"/>
                <a:cs typeface="Lexend"/>
                <a:sym typeface="Lexend"/>
              </a:rPr>
              <a:t>Hauteur du satellite</a:t>
            </a:r>
            <a:endParaRPr sz="700">
              <a:solidFill>
                <a:srgbClr val="274E13"/>
              </a:solidFill>
              <a:latin typeface="Lexend"/>
              <a:ea typeface="Lexend"/>
              <a:cs typeface="Lexend"/>
              <a:sym typeface="Lexend"/>
            </a:endParaRPr>
          </a:p>
        </p:txBody>
      </p:sp>
      <p:sp>
        <p:nvSpPr>
          <p:cNvPr id="568" name="Google Shape;568;p39"/>
          <p:cNvSpPr/>
          <p:nvPr/>
        </p:nvSpPr>
        <p:spPr>
          <a:xfrm flipH="1">
            <a:off x="786304" y="4523660"/>
            <a:ext cx="45900" cy="45900"/>
          </a:xfrm>
          <a:prstGeom prst="ellipse">
            <a:avLst/>
          </a:prstGeom>
          <a:solidFill>
            <a:srgbClr val="E7E7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70" name="Google Shape;570;p39"/>
          <p:cNvSpPr/>
          <p:nvPr/>
        </p:nvSpPr>
        <p:spPr>
          <a:xfrm flipH="1">
            <a:off x="772563" y="2207883"/>
            <a:ext cx="45900" cy="45900"/>
          </a:xfrm>
          <a:prstGeom prst="ellipse">
            <a:avLst/>
          </a:prstGeom>
          <a:solidFill>
            <a:srgbClr val="E7E7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71" name="Google Shape;571;p39"/>
          <p:cNvSpPr txBox="1"/>
          <p:nvPr/>
        </p:nvSpPr>
        <p:spPr>
          <a:xfrm>
            <a:off x="2125965" y="4031435"/>
            <a:ext cx="12945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700">
                <a:solidFill>
                  <a:srgbClr val="374957"/>
                </a:solidFill>
                <a:latin typeface="Lexend"/>
                <a:ea typeface="Lexend"/>
                <a:cs typeface="Lexend"/>
                <a:sym typeface="Lexend"/>
              </a:rPr>
              <a:t>Géoïde</a:t>
            </a:r>
            <a:endParaRPr sz="700">
              <a:solidFill>
                <a:srgbClr val="374957"/>
              </a:solidFill>
              <a:latin typeface="Lexend"/>
              <a:ea typeface="Lexend"/>
              <a:cs typeface="Lexend"/>
              <a:sym typeface="Lexend"/>
            </a:endParaRPr>
          </a:p>
        </p:txBody>
      </p:sp>
      <p:grpSp>
        <p:nvGrpSpPr>
          <p:cNvPr id="572" name="Google Shape;572;p39"/>
          <p:cNvGrpSpPr/>
          <p:nvPr/>
        </p:nvGrpSpPr>
        <p:grpSpPr>
          <a:xfrm>
            <a:off x="339186" y="1903504"/>
            <a:ext cx="3321000" cy="2905234"/>
            <a:chOff x="186786" y="1979704"/>
            <a:chExt cx="3321000" cy="2905234"/>
          </a:xfrm>
        </p:grpSpPr>
        <p:sp>
          <p:nvSpPr>
            <p:cNvPr id="573" name="Google Shape;573;p39"/>
            <p:cNvSpPr/>
            <p:nvPr/>
          </p:nvSpPr>
          <p:spPr>
            <a:xfrm>
              <a:off x="186786" y="2255797"/>
              <a:ext cx="3321000" cy="279600"/>
            </a:xfrm>
            <a:prstGeom prst="arc">
              <a:avLst>
                <a:gd name="adj1" fmla="val 10967349"/>
                <a:gd name="adj2" fmla="val 21429138"/>
              </a:avLst>
            </a:prstGeom>
            <a:noFill/>
            <a:ln w="28575" cap="flat" cmpd="sng">
              <a:solidFill>
                <a:srgbClr val="5F819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grpSp>
          <p:nvGrpSpPr>
            <p:cNvPr id="574" name="Google Shape;574;p39"/>
            <p:cNvGrpSpPr/>
            <p:nvPr/>
          </p:nvGrpSpPr>
          <p:grpSpPr>
            <a:xfrm>
              <a:off x="426934" y="1979704"/>
              <a:ext cx="1448425" cy="1742963"/>
              <a:chOff x="5431706" y="2331767"/>
              <a:chExt cx="1924050" cy="2283158"/>
            </a:xfrm>
          </p:grpSpPr>
          <p:pic>
            <p:nvPicPr>
              <p:cNvPr id="575" name="Google Shape;575;p39"/>
              <p:cNvPicPr preferRelativeResize="0"/>
              <p:nvPr/>
            </p:nvPicPr>
            <p:blipFill rotWithShape="1">
              <a:blip r:embed="rId3">
                <a:alphaModFix/>
              </a:blip>
              <a:srcRect b="74718"/>
              <a:stretch/>
            </p:blipFill>
            <p:spPr>
              <a:xfrm>
                <a:off x="5431706" y="2331767"/>
                <a:ext cx="1924050" cy="585175"/>
              </a:xfrm>
              <a:prstGeom prst="rect">
                <a:avLst/>
              </a:prstGeom>
              <a:noFill/>
              <a:ln>
                <a:noFill/>
              </a:ln>
            </p:spPr>
          </p:pic>
          <p:pic>
            <p:nvPicPr>
              <p:cNvPr id="576" name="Google Shape;576;p39"/>
              <p:cNvPicPr preferRelativeResize="0"/>
              <p:nvPr/>
            </p:nvPicPr>
            <p:blipFill rotWithShape="1">
              <a:blip r:embed="rId4">
                <a:alphaModFix/>
              </a:blip>
              <a:srcRect l="1302" t="26540" r="16277"/>
              <a:stretch/>
            </p:blipFill>
            <p:spPr>
              <a:xfrm>
                <a:off x="5464975" y="2914650"/>
                <a:ext cx="1585925" cy="1700275"/>
              </a:xfrm>
              <a:prstGeom prst="rect">
                <a:avLst/>
              </a:prstGeom>
              <a:noFill/>
              <a:ln>
                <a:noFill/>
              </a:ln>
            </p:spPr>
          </p:pic>
        </p:grpSp>
        <p:sp>
          <p:nvSpPr>
            <p:cNvPr id="577" name="Google Shape;577;p39"/>
            <p:cNvSpPr/>
            <p:nvPr/>
          </p:nvSpPr>
          <p:spPr>
            <a:xfrm>
              <a:off x="186786" y="4573575"/>
              <a:ext cx="3321000" cy="279600"/>
            </a:xfrm>
            <a:prstGeom prst="arc">
              <a:avLst>
                <a:gd name="adj1" fmla="val 10967349"/>
                <a:gd name="adj2" fmla="val 21429138"/>
              </a:avLst>
            </a:prstGeom>
            <a:no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78" name="Google Shape;578;p39"/>
            <p:cNvSpPr/>
            <p:nvPr/>
          </p:nvSpPr>
          <p:spPr>
            <a:xfrm>
              <a:off x="348951" y="3532897"/>
              <a:ext cx="2937734" cy="353017"/>
            </a:xfrm>
            <a:custGeom>
              <a:avLst/>
              <a:gdLst/>
              <a:ahLst/>
              <a:cxnLst/>
              <a:rect l="l" t="t" r="r" b="b"/>
              <a:pathLst>
                <a:path w="146685" h="16699" extrusionOk="0">
                  <a:moveTo>
                    <a:pt x="0" y="11624"/>
                  </a:moveTo>
                  <a:cubicBezTo>
                    <a:pt x="7239" y="12940"/>
                    <a:pt x="13334" y="5401"/>
                    <a:pt x="20002" y="2290"/>
                  </a:cubicBezTo>
                  <a:cubicBezTo>
                    <a:pt x="25014" y="-48"/>
                    <a:pt x="31630" y="-947"/>
                    <a:pt x="36576" y="1528"/>
                  </a:cubicBezTo>
                  <a:cubicBezTo>
                    <a:pt x="38387" y="2434"/>
                    <a:pt x="32910" y="3717"/>
                    <a:pt x="32004" y="5528"/>
                  </a:cubicBezTo>
                  <a:cubicBezTo>
                    <a:pt x="29829" y="9875"/>
                    <a:pt x="39335" y="13529"/>
                    <a:pt x="44196" y="13529"/>
                  </a:cubicBezTo>
                  <a:cubicBezTo>
                    <a:pt x="52973" y="13529"/>
                    <a:pt x="59324" y="3566"/>
                    <a:pt x="68008" y="2290"/>
                  </a:cubicBezTo>
                  <a:cubicBezTo>
                    <a:pt x="70961" y="1856"/>
                    <a:pt x="73985" y="2069"/>
                    <a:pt x="76962" y="2290"/>
                  </a:cubicBezTo>
                  <a:cubicBezTo>
                    <a:pt x="78929" y="2436"/>
                    <a:pt x="84801" y="2283"/>
                    <a:pt x="82867" y="2671"/>
                  </a:cubicBezTo>
                  <a:cubicBezTo>
                    <a:pt x="80087" y="3228"/>
                    <a:pt x="76969" y="7121"/>
                    <a:pt x="78105" y="9719"/>
                  </a:cubicBezTo>
                  <a:cubicBezTo>
                    <a:pt x="79731" y="13437"/>
                    <a:pt x="85477" y="13910"/>
                    <a:pt x="89535" y="13910"/>
                  </a:cubicBezTo>
                  <a:cubicBezTo>
                    <a:pt x="99241" y="13910"/>
                    <a:pt x="107074" y="3346"/>
                    <a:pt x="116776" y="3623"/>
                  </a:cubicBezTo>
                  <a:cubicBezTo>
                    <a:pt x="119104" y="3689"/>
                    <a:pt x="121389" y="4338"/>
                    <a:pt x="123634" y="4957"/>
                  </a:cubicBezTo>
                  <a:cubicBezTo>
                    <a:pt x="124763" y="5268"/>
                    <a:pt x="127063" y="6890"/>
                    <a:pt x="127063" y="5719"/>
                  </a:cubicBezTo>
                  <a:cubicBezTo>
                    <a:pt x="127063" y="3878"/>
                    <a:pt x="123350" y="7710"/>
                    <a:pt x="123063" y="9529"/>
                  </a:cubicBezTo>
                  <a:cubicBezTo>
                    <a:pt x="122760" y="11449"/>
                    <a:pt x="124957" y="13206"/>
                    <a:pt x="126682" y="14101"/>
                  </a:cubicBezTo>
                  <a:cubicBezTo>
                    <a:pt x="132640" y="17190"/>
                    <a:pt x="139989" y="16832"/>
                    <a:pt x="146685" y="16387"/>
                  </a:cubicBezTo>
                </a:path>
              </a:pathLst>
            </a:custGeom>
            <a:noFill/>
            <a:ln w="28575" cap="flat" cmpd="sng">
              <a:solidFill>
                <a:schemeClr val="accent2"/>
              </a:solidFill>
              <a:prstDash val="solid"/>
              <a:round/>
              <a:headEnd type="none" w="med" len="med"/>
              <a:tailEnd type="none" w="med" len="med"/>
            </a:ln>
          </p:spPr>
          <p:txBody>
            <a:bodyPr/>
            <a:lstStyle/>
            <a:p>
              <a:endParaRPr lang="en-US"/>
            </a:p>
          </p:txBody>
        </p:sp>
        <p:sp>
          <p:nvSpPr>
            <p:cNvPr id="579" name="Google Shape;579;p39"/>
            <p:cNvSpPr txBox="1"/>
            <p:nvPr/>
          </p:nvSpPr>
          <p:spPr>
            <a:xfrm>
              <a:off x="2227809" y="2013397"/>
              <a:ext cx="1040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700">
                  <a:solidFill>
                    <a:srgbClr val="5F8195"/>
                  </a:solidFill>
                  <a:latin typeface="Lexend"/>
                  <a:ea typeface="Lexend"/>
                  <a:cs typeface="Lexend"/>
                  <a:sym typeface="Lexend"/>
                </a:rPr>
                <a:t>Orbite du satellite</a:t>
              </a:r>
              <a:endParaRPr sz="700">
                <a:solidFill>
                  <a:srgbClr val="5F8195"/>
                </a:solidFill>
                <a:latin typeface="Lexend"/>
                <a:ea typeface="Lexend"/>
                <a:cs typeface="Lexend"/>
                <a:sym typeface="Lexend"/>
              </a:endParaRPr>
            </a:p>
          </p:txBody>
        </p:sp>
        <p:sp>
          <p:nvSpPr>
            <p:cNvPr id="580" name="Google Shape;580;p39"/>
            <p:cNvSpPr txBox="1"/>
            <p:nvPr/>
          </p:nvSpPr>
          <p:spPr>
            <a:xfrm>
              <a:off x="1973565" y="4592438"/>
              <a:ext cx="12945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700">
                  <a:solidFill>
                    <a:srgbClr val="1C4587"/>
                  </a:solidFill>
                  <a:latin typeface="Lexend"/>
                  <a:ea typeface="Lexend"/>
                  <a:cs typeface="Lexend"/>
                  <a:sym typeface="Lexend"/>
                </a:rPr>
                <a:t>Ellipsoïde de référence</a:t>
              </a:r>
              <a:endParaRPr sz="700">
                <a:solidFill>
                  <a:srgbClr val="1C4587"/>
                </a:solidFill>
                <a:latin typeface="Lexend"/>
                <a:ea typeface="Lexend"/>
                <a:cs typeface="Lexend"/>
                <a:sym typeface="Lexend"/>
              </a:endParaRPr>
            </a:p>
          </p:txBody>
        </p:sp>
      </p:grpSp>
      <p:grpSp>
        <p:nvGrpSpPr>
          <p:cNvPr id="581" name="Google Shape;581;p39"/>
          <p:cNvGrpSpPr/>
          <p:nvPr/>
        </p:nvGrpSpPr>
        <p:grpSpPr>
          <a:xfrm>
            <a:off x="497546" y="3442052"/>
            <a:ext cx="2941500" cy="292500"/>
            <a:chOff x="345146" y="3518252"/>
            <a:chExt cx="2941500" cy="292500"/>
          </a:xfrm>
        </p:grpSpPr>
        <p:cxnSp>
          <p:nvCxnSpPr>
            <p:cNvPr id="582" name="Google Shape;582;p39"/>
            <p:cNvCxnSpPr/>
            <p:nvPr/>
          </p:nvCxnSpPr>
          <p:spPr>
            <a:xfrm>
              <a:off x="345146" y="3757192"/>
              <a:ext cx="2941500" cy="26100"/>
            </a:xfrm>
            <a:prstGeom prst="straightConnector1">
              <a:avLst/>
            </a:prstGeom>
            <a:noFill/>
            <a:ln w="28575" cap="flat" cmpd="sng">
              <a:solidFill>
                <a:srgbClr val="B4A7D6"/>
              </a:solidFill>
              <a:prstDash val="dot"/>
              <a:round/>
              <a:headEnd type="none" w="med" len="med"/>
              <a:tailEnd type="none" w="med" len="med"/>
            </a:ln>
          </p:spPr>
        </p:cxnSp>
        <p:sp>
          <p:nvSpPr>
            <p:cNvPr id="583" name="Google Shape;583;p39"/>
            <p:cNvSpPr txBox="1"/>
            <p:nvPr/>
          </p:nvSpPr>
          <p:spPr>
            <a:xfrm>
              <a:off x="1791787" y="3518252"/>
              <a:ext cx="14760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700">
                  <a:solidFill>
                    <a:srgbClr val="B4A7D6"/>
                  </a:solidFill>
                  <a:latin typeface="Lexend"/>
                  <a:ea typeface="Lexend"/>
                  <a:cs typeface="Lexend"/>
                  <a:sym typeface="Lexend"/>
                </a:rPr>
                <a:t>Hauteur moyenne de la mer </a:t>
              </a:r>
              <a:endParaRPr sz="700">
                <a:solidFill>
                  <a:srgbClr val="B4A7D6"/>
                </a:solidFill>
                <a:latin typeface="Lexend"/>
                <a:ea typeface="Lexend"/>
                <a:cs typeface="Lexend"/>
                <a:sym typeface="Lexend"/>
              </a:endParaRPr>
            </a:p>
          </p:txBody>
        </p:sp>
      </p:grpSp>
      <p:cxnSp>
        <p:nvCxnSpPr>
          <p:cNvPr id="584" name="Google Shape;584;p39"/>
          <p:cNvCxnSpPr/>
          <p:nvPr/>
        </p:nvCxnSpPr>
        <p:spPr>
          <a:xfrm flipH="1">
            <a:off x="2749430" y="4270416"/>
            <a:ext cx="1500" cy="217500"/>
          </a:xfrm>
          <a:prstGeom prst="straightConnector1">
            <a:avLst/>
          </a:prstGeom>
          <a:noFill/>
          <a:ln w="28575" cap="flat" cmpd="sng">
            <a:solidFill>
              <a:srgbClr val="93C47D"/>
            </a:solidFill>
            <a:prstDash val="solid"/>
            <a:round/>
            <a:headEnd type="none" w="med" len="med"/>
            <a:tailEnd type="none" w="med" len="med"/>
          </a:ln>
        </p:spPr>
      </p:cxnSp>
      <p:sp>
        <p:nvSpPr>
          <p:cNvPr id="585" name="Google Shape;585;p39"/>
          <p:cNvSpPr/>
          <p:nvPr/>
        </p:nvSpPr>
        <p:spPr>
          <a:xfrm flipH="1">
            <a:off x="2727138" y="4465843"/>
            <a:ext cx="45900" cy="45900"/>
          </a:xfrm>
          <a:prstGeom prst="ellipse">
            <a:avLst/>
          </a:prstGeom>
          <a:solidFill>
            <a:srgbClr val="E7E7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62" name="Google Shape;562;p39"/>
          <p:cNvSpPr/>
          <p:nvPr/>
        </p:nvSpPr>
        <p:spPr>
          <a:xfrm flipH="1">
            <a:off x="2727138" y="4237227"/>
            <a:ext cx="45900" cy="45900"/>
          </a:xfrm>
          <a:prstGeom prst="ellipse">
            <a:avLst/>
          </a:prstGeom>
          <a:solidFill>
            <a:srgbClr val="E7E7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86" name="Google Shape;586;p39"/>
          <p:cNvSpPr/>
          <p:nvPr/>
        </p:nvSpPr>
        <p:spPr>
          <a:xfrm flipH="1">
            <a:off x="2726831" y="3671120"/>
            <a:ext cx="45900" cy="45900"/>
          </a:xfrm>
          <a:prstGeom prst="ellipse">
            <a:avLst/>
          </a:prstGeom>
          <a:solidFill>
            <a:srgbClr val="E7E7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87" name="Google Shape;587;p39"/>
          <p:cNvSpPr txBox="1"/>
          <p:nvPr/>
        </p:nvSpPr>
        <p:spPr>
          <a:xfrm>
            <a:off x="2636000" y="3770475"/>
            <a:ext cx="13881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700">
                <a:solidFill>
                  <a:srgbClr val="D5A6BD"/>
                </a:solidFill>
                <a:latin typeface="Lexend"/>
                <a:ea typeface="Lexend"/>
                <a:cs typeface="Lexend"/>
                <a:sym typeface="Lexend"/>
              </a:rPr>
              <a:t>Topographie dynamique moyenne (η)</a:t>
            </a:r>
            <a:endParaRPr sz="700">
              <a:solidFill>
                <a:srgbClr val="D5A6BD"/>
              </a:solidFill>
              <a:latin typeface="Lexend"/>
              <a:ea typeface="Lexend"/>
              <a:cs typeface="Lexend"/>
              <a:sym typeface="Lexend"/>
            </a:endParaRPr>
          </a:p>
        </p:txBody>
      </p:sp>
      <p:cxnSp>
        <p:nvCxnSpPr>
          <p:cNvPr id="588" name="Google Shape;588;p39"/>
          <p:cNvCxnSpPr>
            <a:stCxn id="589" idx="4"/>
            <a:endCxn id="564" idx="0"/>
          </p:cNvCxnSpPr>
          <p:nvPr/>
        </p:nvCxnSpPr>
        <p:spPr>
          <a:xfrm>
            <a:off x="1210655" y="2223735"/>
            <a:ext cx="0" cy="1218300"/>
          </a:xfrm>
          <a:prstGeom prst="straightConnector1">
            <a:avLst/>
          </a:prstGeom>
          <a:noFill/>
          <a:ln w="28575" cap="flat" cmpd="sng">
            <a:solidFill>
              <a:srgbClr val="980000"/>
            </a:solidFill>
            <a:prstDash val="solid"/>
            <a:round/>
            <a:headEnd type="none" w="med" len="med"/>
            <a:tailEnd type="none" w="med" len="med"/>
          </a:ln>
        </p:spPr>
      </p:cxnSp>
      <p:sp>
        <p:nvSpPr>
          <p:cNvPr id="589" name="Google Shape;589;p39"/>
          <p:cNvSpPr/>
          <p:nvPr/>
        </p:nvSpPr>
        <p:spPr>
          <a:xfrm flipH="1">
            <a:off x="1187705" y="2177835"/>
            <a:ext cx="45900" cy="45900"/>
          </a:xfrm>
          <a:prstGeom prst="ellipse">
            <a:avLst/>
          </a:prstGeom>
          <a:solidFill>
            <a:srgbClr val="E7E7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90" name="Google Shape;590;p39"/>
          <p:cNvSpPr txBox="1"/>
          <p:nvPr/>
        </p:nvSpPr>
        <p:spPr>
          <a:xfrm>
            <a:off x="1274239" y="2802872"/>
            <a:ext cx="1388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700">
                <a:solidFill>
                  <a:srgbClr val="980000"/>
                </a:solidFill>
                <a:latin typeface="Lexend"/>
                <a:ea typeface="Lexend"/>
                <a:cs typeface="Lexend"/>
                <a:sym typeface="Lexend"/>
              </a:rPr>
              <a:t>Distance satellite-surface</a:t>
            </a:r>
            <a:endParaRPr sz="700">
              <a:solidFill>
                <a:srgbClr val="980000"/>
              </a:solidFill>
              <a:latin typeface="Lexend"/>
              <a:ea typeface="Lexend"/>
              <a:cs typeface="Lexend"/>
              <a:sym typeface="Lexe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4"/>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540"/>
                                        </p:tgtEl>
                                        <p:attrNameLst>
                                          <p:attrName>style.visibility</p:attrName>
                                        </p:attrNameLst>
                                      </p:cBhvr>
                                      <p:to>
                                        <p:strVal val="visible"/>
                                      </p:to>
                                    </p:set>
                                    <p:animEffect transition="in" filter="fade">
                                      <p:cBhvr>
                                        <p:cTn id="10" dur="1000"/>
                                        <p:tgtEl>
                                          <p:spTgt spid="5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72"/>
                                        </p:tgtEl>
                                        <p:attrNameLst>
                                          <p:attrName>style.visibility</p:attrName>
                                        </p:attrNameLst>
                                      </p:cBhvr>
                                      <p:to>
                                        <p:strVal val="visible"/>
                                      </p:to>
                                    </p:set>
                                    <p:animEffect transition="in" filter="fade">
                                      <p:cBhvr>
                                        <p:cTn id="15" dur="1000"/>
                                        <p:tgtEl>
                                          <p:spTgt spid="57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41"/>
                                        </p:tgtEl>
                                        <p:attrNameLst>
                                          <p:attrName>style.visibility</p:attrName>
                                        </p:attrNameLst>
                                      </p:cBhvr>
                                      <p:to>
                                        <p:strVal val="visible"/>
                                      </p:to>
                                    </p:set>
                                    <p:animEffect transition="in" filter="fade">
                                      <p:cBhvr>
                                        <p:cTn id="20" dur="1"/>
                                        <p:tgtEl>
                                          <p:spTgt spid="54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7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9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8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8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48"/>
                                        </p:tgtEl>
                                        <p:attrNameLst>
                                          <p:attrName>style.visibility</p:attrName>
                                        </p:attrNameLst>
                                      </p:cBhvr>
                                      <p:to>
                                        <p:strVal val="visible"/>
                                      </p:to>
                                    </p:set>
                                  </p:childTnLst>
                                </p:cTn>
                              </p:par>
                            </p:childTnLst>
                          </p:cTn>
                        </p:par>
                        <p:par>
                          <p:cTn id="53" fill="hold">
                            <p:stCondLst>
                              <p:cond delay="0"/>
                            </p:stCondLst>
                            <p:childTnLst>
                              <p:par>
                                <p:cTn id="54" presetID="10" presetClass="entr" presetSubtype="0" fill="hold" nodeType="afterEffect">
                                  <p:stCondLst>
                                    <p:cond delay="0"/>
                                  </p:stCondLst>
                                  <p:childTnLst>
                                    <p:set>
                                      <p:cBhvr>
                                        <p:cTn id="55" dur="1" fill="hold">
                                          <p:stCondLst>
                                            <p:cond delay="0"/>
                                          </p:stCondLst>
                                        </p:cTn>
                                        <p:tgtEl>
                                          <p:spTgt spid="542"/>
                                        </p:tgtEl>
                                        <p:attrNameLst>
                                          <p:attrName>style.visibility</p:attrName>
                                        </p:attrNameLst>
                                      </p:cBhvr>
                                      <p:to>
                                        <p:strVal val="visible"/>
                                      </p:to>
                                    </p:set>
                                    <p:animEffect transition="in" filter="fade">
                                      <p:cBhvr>
                                        <p:cTn id="56" dur="1000"/>
                                        <p:tgtEl>
                                          <p:spTgt spid="542"/>
                                        </p:tgtEl>
                                      </p:cBhvr>
                                    </p:animEffec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543"/>
                                        </p:tgtEl>
                                        <p:attrNameLst>
                                          <p:attrName>style.visibility</p:attrName>
                                        </p:attrNameLst>
                                      </p:cBhvr>
                                      <p:to>
                                        <p:strVal val="visible"/>
                                      </p:to>
                                    </p:set>
                                    <p:animEffect transition="in" filter="fade">
                                      <p:cBhvr>
                                        <p:cTn id="60" dur="1000"/>
                                        <p:tgtEl>
                                          <p:spTgt spid="54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7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8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8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6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8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38"/>
          <p:cNvSpPr txBox="1">
            <a:spLocks noGrp="1"/>
          </p:cNvSpPr>
          <p:nvPr>
            <p:ph type="title"/>
          </p:nvPr>
        </p:nvSpPr>
        <p:spPr>
          <a:xfrm>
            <a:off x="724275" y="463300"/>
            <a:ext cx="7695600" cy="5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Le biais d’état de mer et son impact</a:t>
            </a:r>
            <a:endParaRPr sz="3200"/>
          </a:p>
        </p:txBody>
      </p:sp>
      <p:sp>
        <p:nvSpPr>
          <p:cNvPr id="508" name="Google Shape;508;p38"/>
          <p:cNvSpPr txBox="1">
            <a:spLocks noGrp="1"/>
          </p:cNvSpPr>
          <p:nvPr>
            <p:ph type="subTitle" idx="1"/>
          </p:nvPr>
        </p:nvSpPr>
        <p:spPr>
          <a:xfrm>
            <a:off x="1508798" y="3290250"/>
            <a:ext cx="2569500" cy="35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Définition du SSB</a:t>
            </a:r>
            <a:endParaRPr/>
          </a:p>
        </p:txBody>
      </p:sp>
      <p:sp>
        <p:nvSpPr>
          <p:cNvPr id="509" name="Google Shape;509;p38"/>
          <p:cNvSpPr txBox="1">
            <a:spLocks noGrp="1"/>
          </p:cNvSpPr>
          <p:nvPr>
            <p:ph type="subTitle" idx="2"/>
          </p:nvPr>
        </p:nvSpPr>
        <p:spPr>
          <a:xfrm>
            <a:off x="1508800" y="3574700"/>
            <a:ext cx="2667300" cy="12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Différence entre la surface réfléchissante de l'océan (affectée par les vagues) et la surface réelle utilisée pour mesurer la hauteur de la mer (SSH).</a:t>
            </a:r>
            <a:endParaRPr/>
          </a:p>
        </p:txBody>
      </p:sp>
      <p:sp>
        <p:nvSpPr>
          <p:cNvPr id="510" name="Google Shape;510;p38"/>
          <p:cNvSpPr txBox="1">
            <a:spLocks noGrp="1"/>
          </p:cNvSpPr>
          <p:nvPr>
            <p:ph type="subTitle" idx="3"/>
          </p:nvPr>
        </p:nvSpPr>
        <p:spPr>
          <a:xfrm>
            <a:off x="5065700" y="3290250"/>
            <a:ext cx="2569500" cy="64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Importance de la correction </a:t>
            </a:r>
            <a:endParaRPr/>
          </a:p>
        </p:txBody>
      </p:sp>
      <p:sp>
        <p:nvSpPr>
          <p:cNvPr id="511" name="Google Shape;511;p38"/>
          <p:cNvSpPr txBox="1">
            <a:spLocks noGrp="1"/>
          </p:cNvSpPr>
          <p:nvPr>
            <p:ph type="subTitle" idx="4"/>
          </p:nvPr>
        </p:nvSpPr>
        <p:spPr>
          <a:xfrm>
            <a:off x="5065700" y="3856950"/>
            <a:ext cx="2569500" cy="98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Sans correction du SSB, les mesures altimétriques peuvent comporter des erreurs allant jusqu’à plusieurs dizaines de centimètres.</a:t>
            </a:r>
            <a:endParaRPr/>
          </a:p>
          <a:p>
            <a:pPr marL="0" lvl="0" indent="0" algn="l" rtl="0">
              <a:spcBef>
                <a:spcPts val="0"/>
              </a:spcBef>
              <a:spcAft>
                <a:spcPts val="0"/>
              </a:spcAft>
              <a:buNone/>
            </a:pPr>
            <a:endParaRPr/>
          </a:p>
        </p:txBody>
      </p:sp>
      <p:sp>
        <p:nvSpPr>
          <p:cNvPr id="512" name="Google Shape;512;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513" name="Google Shape;513;p38"/>
          <p:cNvGrpSpPr/>
          <p:nvPr/>
        </p:nvGrpSpPr>
        <p:grpSpPr>
          <a:xfrm>
            <a:off x="5157696" y="2790416"/>
            <a:ext cx="279753" cy="369283"/>
            <a:chOff x="3300325" y="249875"/>
            <a:chExt cx="433725" cy="480900"/>
          </a:xfrm>
        </p:grpSpPr>
        <p:sp>
          <p:nvSpPr>
            <p:cNvPr id="514" name="Google Shape;514;p3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5" name="Google Shape;515;p3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6" name="Google Shape;516;p3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7" name="Google Shape;517;p3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8" name="Google Shape;518;p3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9" name="Google Shape;519;p3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520" name="Google Shape;520;p38"/>
          <p:cNvGrpSpPr/>
          <p:nvPr/>
        </p:nvGrpSpPr>
        <p:grpSpPr>
          <a:xfrm>
            <a:off x="1620465" y="2864843"/>
            <a:ext cx="416576" cy="220439"/>
            <a:chOff x="5175720" y="3336840"/>
            <a:chExt cx="723348" cy="382773"/>
          </a:xfrm>
        </p:grpSpPr>
        <p:sp>
          <p:nvSpPr>
            <p:cNvPr id="521" name="Google Shape;521;p38"/>
            <p:cNvSpPr/>
            <p:nvPr/>
          </p:nvSpPr>
          <p:spPr>
            <a:xfrm>
              <a:off x="5175720" y="3535200"/>
              <a:ext cx="723329" cy="184413"/>
            </a:xfrm>
            <a:custGeom>
              <a:avLst/>
              <a:gdLst/>
              <a:ahLst/>
              <a:cxnLst/>
              <a:rect l="l" t="t" r="r" b="b"/>
              <a:pathLst>
                <a:path w="723329" h="184413" extrusionOk="0">
                  <a:moveTo>
                    <a:pt x="482232" y="0"/>
                  </a:moveTo>
                  <a:cubicBezTo>
                    <a:pt x="443446" y="0"/>
                    <a:pt x="417414" y="48225"/>
                    <a:pt x="361674" y="48225"/>
                  </a:cubicBezTo>
                  <a:cubicBezTo>
                    <a:pt x="305934" y="48225"/>
                    <a:pt x="279968" y="0"/>
                    <a:pt x="241116" y="0"/>
                  </a:cubicBezTo>
                  <a:cubicBezTo>
                    <a:pt x="202264" y="0"/>
                    <a:pt x="176298" y="48225"/>
                    <a:pt x="120558" y="48225"/>
                  </a:cubicBezTo>
                  <a:cubicBezTo>
                    <a:pt x="64818" y="48225"/>
                    <a:pt x="38853" y="0"/>
                    <a:pt x="0" y="0"/>
                  </a:cubicBezTo>
                  <a:lnTo>
                    <a:pt x="0" y="163220"/>
                  </a:lnTo>
                  <a:cubicBezTo>
                    <a:pt x="0" y="174927"/>
                    <a:pt x="9487" y="184413"/>
                    <a:pt x="21193" y="184413"/>
                  </a:cubicBezTo>
                  <a:lnTo>
                    <a:pt x="702136" y="184413"/>
                  </a:lnTo>
                  <a:cubicBezTo>
                    <a:pt x="713842" y="184413"/>
                    <a:pt x="723329" y="174927"/>
                    <a:pt x="723329" y="163220"/>
                  </a:cubicBezTo>
                  <a:lnTo>
                    <a:pt x="723329" y="0"/>
                  </a:lnTo>
                  <a:cubicBezTo>
                    <a:pt x="684543" y="0"/>
                    <a:pt x="658511" y="48225"/>
                    <a:pt x="602771" y="48225"/>
                  </a:cubicBezTo>
                  <a:cubicBezTo>
                    <a:pt x="547031" y="48225"/>
                    <a:pt x="521065" y="0"/>
                    <a:pt x="482212" y="0"/>
                  </a:cubicBezTo>
                  <a:lnTo>
                    <a:pt x="4822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p:cNvSpPr/>
            <p:nvPr/>
          </p:nvSpPr>
          <p:spPr>
            <a:xfrm>
              <a:off x="5175720" y="3336840"/>
              <a:ext cx="723348" cy="204292"/>
            </a:xfrm>
            <a:custGeom>
              <a:avLst/>
              <a:gdLst/>
              <a:ahLst/>
              <a:cxnLst/>
              <a:rect l="l" t="t" r="r" b="b"/>
              <a:pathLst>
                <a:path w="723348" h="204292" extrusionOk="0">
                  <a:moveTo>
                    <a:pt x="694077" y="6153"/>
                  </a:moveTo>
                  <a:cubicBezTo>
                    <a:pt x="663140" y="19155"/>
                    <a:pt x="640232" y="48225"/>
                    <a:pt x="602790" y="48225"/>
                  </a:cubicBezTo>
                  <a:cubicBezTo>
                    <a:pt x="554564" y="48225"/>
                    <a:pt x="530457" y="0"/>
                    <a:pt x="482232" y="0"/>
                  </a:cubicBezTo>
                  <a:cubicBezTo>
                    <a:pt x="443446" y="0"/>
                    <a:pt x="417414" y="48225"/>
                    <a:pt x="361674" y="48225"/>
                  </a:cubicBezTo>
                  <a:cubicBezTo>
                    <a:pt x="305934" y="48225"/>
                    <a:pt x="279968" y="0"/>
                    <a:pt x="241116" y="0"/>
                  </a:cubicBezTo>
                  <a:cubicBezTo>
                    <a:pt x="192891" y="0"/>
                    <a:pt x="168783" y="48225"/>
                    <a:pt x="120558" y="48225"/>
                  </a:cubicBezTo>
                  <a:cubicBezTo>
                    <a:pt x="83115" y="48225"/>
                    <a:pt x="60217" y="19155"/>
                    <a:pt x="29270" y="6153"/>
                  </a:cubicBezTo>
                  <a:cubicBezTo>
                    <a:pt x="15354" y="314"/>
                    <a:pt x="0" y="10668"/>
                    <a:pt x="0" y="25756"/>
                  </a:cubicBezTo>
                  <a:lnTo>
                    <a:pt x="0" y="156067"/>
                  </a:lnTo>
                  <a:cubicBezTo>
                    <a:pt x="55788" y="156067"/>
                    <a:pt x="81705" y="204292"/>
                    <a:pt x="120558" y="204292"/>
                  </a:cubicBezTo>
                  <a:cubicBezTo>
                    <a:pt x="159410" y="204292"/>
                    <a:pt x="185376" y="156067"/>
                    <a:pt x="241116" y="156067"/>
                  </a:cubicBezTo>
                  <a:cubicBezTo>
                    <a:pt x="296856" y="156067"/>
                    <a:pt x="322821" y="204292"/>
                    <a:pt x="361674" y="204292"/>
                  </a:cubicBezTo>
                  <a:cubicBezTo>
                    <a:pt x="400526" y="204292"/>
                    <a:pt x="426491" y="156067"/>
                    <a:pt x="482232" y="156067"/>
                  </a:cubicBezTo>
                  <a:cubicBezTo>
                    <a:pt x="537972" y="156067"/>
                    <a:pt x="563928" y="204292"/>
                    <a:pt x="602790" y="204292"/>
                  </a:cubicBezTo>
                  <a:cubicBezTo>
                    <a:pt x="641652" y="204292"/>
                    <a:pt x="667608" y="156067"/>
                    <a:pt x="723348" y="156067"/>
                  </a:cubicBezTo>
                  <a:lnTo>
                    <a:pt x="723348" y="25756"/>
                  </a:lnTo>
                  <a:cubicBezTo>
                    <a:pt x="723348" y="10668"/>
                    <a:pt x="707993" y="314"/>
                    <a:pt x="694077" y="6153"/>
                  </a:cubicBezTo>
                  <a:lnTo>
                    <a:pt x="694077" y="615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523;p38"/>
          <p:cNvGrpSpPr/>
          <p:nvPr/>
        </p:nvGrpSpPr>
        <p:grpSpPr>
          <a:xfrm>
            <a:off x="2227691" y="1399950"/>
            <a:ext cx="5236133" cy="1398279"/>
            <a:chOff x="2227800" y="3686001"/>
            <a:chExt cx="5467975" cy="1517724"/>
          </a:xfrm>
        </p:grpSpPr>
        <p:sp>
          <p:nvSpPr>
            <p:cNvPr id="524" name="Google Shape;524;p38"/>
            <p:cNvSpPr/>
            <p:nvPr/>
          </p:nvSpPr>
          <p:spPr>
            <a:xfrm>
              <a:off x="2430225" y="3686001"/>
              <a:ext cx="3667125" cy="497087"/>
            </a:xfrm>
            <a:custGeom>
              <a:avLst/>
              <a:gdLst/>
              <a:ahLst/>
              <a:cxnLst/>
              <a:rect l="l" t="t" r="r" b="b"/>
              <a:pathLst>
                <a:path w="146685" h="16699" extrusionOk="0">
                  <a:moveTo>
                    <a:pt x="0" y="11624"/>
                  </a:moveTo>
                  <a:cubicBezTo>
                    <a:pt x="7239" y="12940"/>
                    <a:pt x="13334" y="5401"/>
                    <a:pt x="20002" y="2290"/>
                  </a:cubicBezTo>
                  <a:cubicBezTo>
                    <a:pt x="25014" y="-48"/>
                    <a:pt x="31630" y="-947"/>
                    <a:pt x="36576" y="1528"/>
                  </a:cubicBezTo>
                  <a:cubicBezTo>
                    <a:pt x="38387" y="2434"/>
                    <a:pt x="32910" y="3717"/>
                    <a:pt x="32004" y="5528"/>
                  </a:cubicBezTo>
                  <a:cubicBezTo>
                    <a:pt x="29829" y="9875"/>
                    <a:pt x="39335" y="13529"/>
                    <a:pt x="44196" y="13529"/>
                  </a:cubicBezTo>
                  <a:cubicBezTo>
                    <a:pt x="52973" y="13529"/>
                    <a:pt x="59324" y="3566"/>
                    <a:pt x="68008" y="2290"/>
                  </a:cubicBezTo>
                  <a:cubicBezTo>
                    <a:pt x="70961" y="1856"/>
                    <a:pt x="73985" y="2069"/>
                    <a:pt x="76962" y="2290"/>
                  </a:cubicBezTo>
                  <a:cubicBezTo>
                    <a:pt x="78929" y="2436"/>
                    <a:pt x="84801" y="2283"/>
                    <a:pt x="82867" y="2671"/>
                  </a:cubicBezTo>
                  <a:cubicBezTo>
                    <a:pt x="80087" y="3228"/>
                    <a:pt x="76969" y="7121"/>
                    <a:pt x="78105" y="9719"/>
                  </a:cubicBezTo>
                  <a:cubicBezTo>
                    <a:pt x="79731" y="13437"/>
                    <a:pt x="85477" y="13910"/>
                    <a:pt x="89535" y="13910"/>
                  </a:cubicBezTo>
                  <a:cubicBezTo>
                    <a:pt x="99241" y="13910"/>
                    <a:pt x="107074" y="3346"/>
                    <a:pt x="116776" y="3623"/>
                  </a:cubicBezTo>
                  <a:cubicBezTo>
                    <a:pt x="119104" y="3689"/>
                    <a:pt x="121389" y="4338"/>
                    <a:pt x="123634" y="4957"/>
                  </a:cubicBezTo>
                  <a:cubicBezTo>
                    <a:pt x="124763" y="5268"/>
                    <a:pt x="127063" y="6890"/>
                    <a:pt x="127063" y="5719"/>
                  </a:cubicBezTo>
                  <a:cubicBezTo>
                    <a:pt x="127063" y="3878"/>
                    <a:pt x="123350" y="7710"/>
                    <a:pt x="123063" y="9529"/>
                  </a:cubicBezTo>
                  <a:cubicBezTo>
                    <a:pt x="122760" y="11449"/>
                    <a:pt x="124957" y="13206"/>
                    <a:pt x="126682" y="14101"/>
                  </a:cubicBezTo>
                  <a:cubicBezTo>
                    <a:pt x="132640" y="17190"/>
                    <a:pt x="139989" y="16832"/>
                    <a:pt x="146685" y="16387"/>
                  </a:cubicBezTo>
                </a:path>
              </a:pathLst>
            </a:custGeom>
            <a:noFill/>
            <a:ln w="38100" cap="flat" cmpd="sng">
              <a:solidFill>
                <a:schemeClr val="accent2"/>
              </a:solidFill>
              <a:prstDash val="solid"/>
              <a:round/>
              <a:headEnd type="none" w="med" len="med"/>
              <a:tailEnd type="none" w="med" len="med"/>
            </a:ln>
          </p:spPr>
          <p:txBody>
            <a:bodyPr/>
            <a:lstStyle/>
            <a:p>
              <a:endParaRPr lang="en-US"/>
            </a:p>
          </p:txBody>
        </p:sp>
        <p:sp>
          <p:nvSpPr>
            <p:cNvPr id="525" name="Google Shape;525;p38"/>
            <p:cNvSpPr/>
            <p:nvPr/>
          </p:nvSpPr>
          <p:spPr>
            <a:xfrm>
              <a:off x="2227800" y="4810125"/>
              <a:ext cx="4145400" cy="393600"/>
            </a:xfrm>
            <a:prstGeom prst="arc">
              <a:avLst>
                <a:gd name="adj1" fmla="val 10967349"/>
                <a:gd name="adj2" fmla="val 21429138"/>
              </a:avLst>
            </a:prstGeom>
            <a:noFill/>
            <a:ln w="3810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cxnSp>
          <p:nvCxnSpPr>
            <p:cNvPr id="526" name="Google Shape;526;p38"/>
            <p:cNvCxnSpPr/>
            <p:nvPr/>
          </p:nvCxnSpPr>
          <p:spPr>
            <a:xfrm rot="10800000" flipH="1">
              <a:off x="2431613" y="3874925"/>
              <a:ext cx="3659700" cy="8400"/>
            </a:xfrm>
            <a:prstGeom prst="straightConnector1">
              <a:avLst/>
            </a:prstGeom>
            <a:noFill/>
            <a:ln w="28575" cap="flat" cmpd="sng">
              <a:solidFill>
                <a:srgbClr val="8554FF"/>
              </a:solidFill>
              <a:prstDash val="solid"/>
              <a:round/>
              <a:headEnd type="none" w="med" len="med"/>
              <a:tailEnd type="none" w="med" len="med"/>
            </a:ln>
          </p:spPr>
        </p:cxnSp>
        <p:cxnSp>
          <p:nvCxnSpPr>
            <p:cNvPr id="527" name="Google Shape;527;p38"/>
            <p:cNvCxnSpPr/>
            <p:nvPr/>
          </p:nvCxnSpPr>
          <p:spPr>
            <a:xfrm>
              <a:off x="2425475" y="4001850"/>
              <a:ext cx="3672000" cy="36600"/>
            </a:xfrm>
            <a:prstGeom prst="straightConnector1">
              <a:avLst/>
            </a:prstGeom>
            <a:noFill/>
            <a:ln w="28575" cap="flat" cmpd="sng">
              <a:solidFill>
                <a:srgbClr val="B4A7D6"/>
              </a:solidFill>
              <a:prstDash val="dot"/>
              <a:round/>
              <a:headEnd type="none" w="med" len="med"/>
              <a:tailEnd type="none" w="med" len="med"/>
            </a:ln>
          </p:spPr>
        </p:cxnSp>
        <p:cxnSp>
          <p:nvCxnSpPr>
            <p:cNvPr id="528" name="Google Shape;528;p38"/>
            <p:cNvCxnSpPr/>
            <p:nvPr/>
          </p:nvCxnSpPr>
          <p:spPr>
            <a:xfrm rot="10800000" flipH="1">
              <a:off x="3123525" y="3914000"/>
              <a:ext cx="6000" cy="924600"/>
            </a:xfrm>
            <a:prstGeom prst="straightConnector1">
              <a:avLst/>
            </a:prstGeom>
            <a:noFill/>
            <a:ln w="28575" cap="flat" cmpd="sng">
              <a:solidFill>
                <a:srgbClr val="8554FF"/>
              </a:solidFill>
              <a:prstDash val="solid"/>
              <a:round/>
              <a:headEnd type="none" w="med" len="med"/>
              <a:tailEnd type="triangle" w="med" len="med"/>
            </a:ln>
          </p:spPr>
        </p:cxnSp>
        <p:cxnSp>
          <p:nvCxnSpPr>
            <p:cNvPr id="529" name="Google Shape;529;p38"/>
            <p:cNvCxnSpPr/>
            <p:nvPr/>
          </p:nvCxnSpPr>
          <p:spPr>
            <a:xfrm rot="10800000" flipH="1">
              <a:off x="3613375" y="4037925"/>
              <a:ext cx="5400" cy="772200"/>
            </a:xfrm>
            <a:prstGeom prst="straightConnector1">
              <a:avLst/>
            </a:prstGeom>
            <a:noFill/>
            <a:ln w="28575" cap="flat" cmpd="sng">
              <a:solidFill>
                <a:srgbClr val="B4A7D6"/>
              </a:solidFill>
              <a:prstDash val="solid"/>
              <a:round/>
              <a:headEnd type="none" w="med" len="med"/>
              <a:tailEnd type="triangle" w="med" len="med"/>
            </a:ln>
          </p:spPr>
        </p:cxnSp>
        <p:sp>
          <p:nvSpPr>
            <p:cNvPr id="530" name="Google Shape;530;p38"/>
            <p:cNvSpPr/>
            <p:nvPr/>
          </p:nvSpPr>
          <p:spPr>
            <a:xfrm>
              <a:off x="6203500" y="3854900"/>
              <a:ext cx="132900" cy="220500"/>
            </a:xfrm>
            <a:prstGeom prst="upDown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31" name="Google Shape;531;p38"/>
            <p:cNvSpPr txBox="1"/>
            <p:nvPr/>
          </p:nvSpPr>
          <p:spPr>
            <a:xfrm>
              <a:off x="3613375" y="4363150"/>
              <a:ext cx="1555200" cy="40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B4A7D6"/>
                  </a:solidFill>
                  <a:latin typeface="Lexend"/>
                  <a:ea typeface="Lexend"/>
                  <a:cs typeface="Lexend"/>
                  <a:sym typeface="Lexend"/>
                </a:rPr>
                <a:t>SSH </a:t>
              </a:r>
              <a:r>
                <a:rPr lang="en" sz="1200" baseline="-25000">
                  <a:solidFill>
                    <a:srgbClr val="B4A7D6"/>
                  </a:solidFill>
                  <a:latin typeface="Lexend"/>
                  <a:ea typeface="Lexend"/>
                  <a:cs typeface="Lexend"/>
                  <a:sym typeface="Lexend"/>
                </a:rPr>
                <a:t>non corrigée</a:t>
              </a:r>
              <a:endParaRPr sz="1200" baseline="-25000">
                <a:solidFill>
                  <a:srgbClr val="B4A7D6"/>
                </a:solidFill>
                <a:latin typeface="Lexend"/>
                <a:ea typeface="Lexend"/>
                <a:cs typeface="Lexend"/>
                <a:sym typeface="Lexend"/>
              </a:endParaRPr>
            </a:p>
          </p:txBody>
        </p:sp>
        <p:sp>
          <p:nvSpPr>
            <p:cNvPr id="532" name="Google Shape;532;p38"/>
            <p:cNvSpPr txBox="1"/>
            <p:nvPr/>
          </p:nvSpPr>
          <p:spPr>
            <a:xfrm>
              <a:off x="3129522" y="4363142"/>
              <a:ext cx="573000" cy="40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8554FF"/>
                  </a:solidFill>
                  <a:latin typeface="Lexend"/>
                  <a:ea typeface="Lexend"/>
                  <a:cs typeface="Lexend"/>
                  <a:sym typeface="Lexend"/>
                </a:rPr>
                <a:t>SSH </a:t>
              </a:r>
              <a:endParaRPr sz="1200">
                <a:solidFill>
                  <a:srgbClr val="B4A7D6"/>
                </a:solidFill>
                <a:latin typeface="Lexend"/>
                <a:ea typeface="Lexend"/>
                <a:cs typeface="Lexend"/>
                <a:sym typeface="Lexend"/>
              </a:endParaRPr>
            </a:p>
          </p:txBody>
        </p:sp>
        <p:sp>
          <p:nvSpPr>
            <p:cNvPr id="533" name="Google Shape;533;p38"/>
            <p:cNvSpPr txBox="1"/>
            <p:nvPr/>
          </p:nvSpPr>
          <p:spPr>
            <a:xfrm>
              <a:off x="6336475" y="3780500"/>
              <a:ext cx="1359300" cy="40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FFFF"/>
                  </a:solidFill>
                  <a:latin typeface="Lexend"/>
                  <a:ea typeface="Lexend"/>
                  <a:cs typeface="Lexend"/>
                  <a:sym typeface="Lexend"/>
                </a:rPr>
                <a:t>SSB</a:t>
              </a:r>
              <a:endParaRPr sz="1200">
                <a:solidFill>
                  <a:srgbClr val="FFFFFF"/>
                </a:solidFill>
                <a:latin typeface="Lexend"/>
                <a:ea typeface="Lexend"/>
                <a:cs typeface="Lexend"/>
                <a:sym typeface="Lexend"/>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0"/>
          <p:cNvSpPr txBox="1"/>
          <p:nvPr/>
        </p:nvSpPr>
        <p:spPr>
          <a:xfrm>
            <a:off x="1071850" y="2156100"/>
            <a:ext cx="30000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E7E7E7"/>
                </a:solidFill>
                <a:latin typeface="Gotu"/>
                <a:ea typeface="Gotu"/>
                <a:cs typeface="Gotu"/>
                <a:sym typeface="Gotu"/>
              </a:rPr>
              <a:t>observable</a:t>
            </a:r>
            <a:endParaRPr/>
          </a:p>
        </p:txBody>
      </p:sp>
      <p:sp>
        <p:nvSpPr>
          <p:cNvPr id="596" name="Google Shape;596;p40"/>
          <p:cNvSpPr txBox="1">
            <a:spLocks noGrp="1"/>
          </p:cNvSpPr>
          <p:nvPr>
            <p:ph type="title"/>
          </p:nvPr>
        </p:nvSpPr>
        <p:spPr>
          <a:xfrm>
            <a:off x="0" y="463300"/>
            <a:ext cx="9144000" cy="5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Observabilité et accès à la grandeur</a:t>
            </a:r>
            <a:endParaRPr/>
          </a:p>
        </p:txBody>
      </p:sp>
      <p:sp>
        <p:nvSpPr>
          <p:cNvPr id="597" name="Google Shape;597;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598" name="Google Shape;598;p40"/>
          <p:cNvSpPr txBox="1"/>
          <p:nvPr/>
        </p:nvSpPr>
        <p:spPr>
          <a:xfrm>
            <a:off x="2916275" y="1626725"/>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E7E7E7"/>
                </a:solidFill>
                <a:latin typeface="Gotu"/>
                <a:ea typeface="Gotu"/>
                <a:cs typeface="Gotu"/>
                <a:sym typeface="Gotu"/>
              </a:rPr>
              <a:t>SSH</a:t>
            </a:r>
            <a:r>
              <a:rPr lang="en" baseline="-25000">
                <a:solidFill>
                  <a:srgbClr val="E7E7E7"/>
                </a:solidFill>
                <a:latin typeface="Gotu"/>
                <a:ea typeface="Gotu"/>
                <a:cs typeface="Gotu"/>
                <a:sym typeface="Gotu"/>
              </a:rPr>
              <a:t>mes</a:t>
            </a:r>
            <a:r>
              <a:rPr lang="en">
                <a:solidFill>
                  <a:srgbClr val="E7E7E7"/>
                </a:solidFill>
                <a:latin typeface="Gotu"/>
                <a:ea typeface="Gotu"/>
                <a:cs typeface="Gotu"/>
                <a:sym typeface="Gotu"/>
              </a:rPr>
              <a:t> = h</a:t>
            </a:r>
            <a:r>
              <a:rPr lang="en" baseline="-25000">
                <a:solidFill>
                  <a:srgbClr val="E7E7E7"/>
                </a:solidFill>
                <a:latin typeface="Gotu"/>
                <a:ea typeface="Gotu"/>
                <a:cs typeface="Gotu"/>
                <a:sym typeface="Gotu"/>
              </a:rPr>
              <a:t>g</a:t>
            </a:r>
            <a:r>
              <a:rPr lang="en">
                <a:solidFill>
                  <a:srgbClr val="E7E7E7"/>
                </a:solidFill>
                <a:latin typeface="Gotu"/>
                <a:ea typeface="Gotu"/>
                <a:cs typeface="Gotu"/>
                <a:sym typeface="Gotu"/>
              </a:rPr>
              <a:t> + η + </a:t>
            </a:r>
            <a:r>
              <a:rPr lang="en">
                <a:solidFill>
                  <a:srgbClr val="005ACD"/>
                </a:solidFill>
                <a:latin typeface="Gotu"/>
                <a:ea typeface="Gotu"/>
                <a:cs typeface="Gotu"/>
                <a:sym typeface="Gotu"/>
              </a:rPr>
              <a:t>SSB </a:t>
            </a:r>
            <a:r>
              <a:rPr lang="en">
                <a:solidFill>
                  <a:srgbClr val="E7E7E7"/>
                </a:solidFill>
                <a:latin typeface="Gotu"/>
                <a:ea typeface="Gotu"/>
                <a:cs typeface="Gotu"/>
                <a:sym typeface="Gotu"/>
              </a:rPr>
              <a:t>+ w</a:t>
            </a:r>
            <a:endParaRPr>
              <a:latin typeface="Gotu"/>
              <a:ea typeface="Gotu"/>
              <a:cs typeface="Gotu"/>
              <a:sym typeface="Gotu"/>
            </a:endParaRPr>
          </a:p>
        </p:txBody>
      </p:sp>
      <p:cxnSp>
        <p:nvCxnSpPr>
          <p:cNvPr id="599" name="Google Shape;599;p40"/>
          <p:cNvCxnSpPr/>
          <p:nvPr/>
        </p:nvCxnSpPr>
        <p:spPr>
          <a:xfrm flipH="1">
            <a:off x="3020875" y="1996025"/>
            <a:ext cx="612300" cy="306300"/>
          </a:xfrm>
          <a:prstGeom prst="curvedConnector3">
            <a:avLst>
              <a:gd name="adj1" fmla="val 50000"/>
            </a:avLst>
          </a:prstGeom>
          <a:noFill/>
          <a:ln w="9525" cap="flat" cmpd="sng">
            <a:solidFill>
              <a:srgbClr val="E7E7E7"/>
            </a:solidFill>
            <a:prstDash val="solid"/>
            <a:round/>
            <a:headEnd type="none" w="med" len="med"/>
            <a:tailEnd type="none" w="med" len="med"/>
          </a:ln>
        </p:spPr>
      </p:cxnSp>
      <p:cxnSp>
        <p:nvCxnSpPr>
          <p:cNvPr id="600" name="Google Shape;600;p40"/>
          <p:cNvCxnSpPr/>
          <p:nvPr/>
        </p:nvCxnSpPr>
        <p:spPr>
          <a:xfrm rot="10800000" flipH="1">
            <a:off x="4879025" y="1425625"/>
            <a:ext cx="849000" cy="244800"/>
          </a:xfrm>
          <a:prstGeom prst="curvedConnector3">
            <a:avLst>
              <a:gd name="adj1" fmla="val 50000"/>
            </a:avLst>
          </a:prstGeom>
          <a:noFill/>
          <a:ln w="9525" cap="flat" cmpd="sng">
            <a:solidFill>
              <a:srgbClr val="E7E7E7"/>
            </a:solidFill>
            <a:prstDash val="solid"/>
            <a:round/>
            <a:headEnd type="none" w="med" len="med"/>
            <a:tailEnd type="none" w="med" len="med"/>
          </a:ln>
        </p:spPr>
      </p:cxnSp>
      <p:sp>
        <p:nvSpPr>
          <p:cNvPr id="601" name="Google Shape;601;p40"/>
          <p:cNvSpPr txBox="1"/>
          <p:nvPr/>
        </p:nvSpPr>
        <p:spPr>
          <a:xfrm>
            <a:off x="4837450" y="1230975"/>
            <a:ext cx="30000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005ACD"/>
                </a:solidFill>
                <a:latin typeface="Gotu"/>
                <a:ea typeface="Gotu"/>
                <a:cs typeface="Gotu"/>
                <a:sym typeface="Gotu"/>
              </a:rPr>
              <a:t>non observable</a:t>
            </a:r>
            <a:endParaRPr>
              <a:solidFill>
                <a:srgbClr val="005ACD"/>
              </a:solidFill>
            </a:endParaRPr>
          </a:p>
        </p:txBody>
      </p:sp>
      <p:sp>
        <p:nvSpPr>
          <p:cNvPr id="602" name="Google Shape;602;p40"/>
          <p:cNvSpPr txBox="1"/>
          <p:nvPr/>
        </p:nvSpPr>
        <p:spPr>
          <a:xfrm>
            <a:off x="1252175" y="2545800"/>
            <a:ext cx="63282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E7E7E7"/>
                </a:solidFill>
                <a:latin typeface="Gotu"/>
                <a:ea typeface="Gotu"/>
                <a:cs typeface="Gotu"/>
                <a:sym typeface="Gotu"/>
              </a:rPr>
              <a:t>Différences au même point géographique, avec des mesures prises aux temps t</a:t>
            </a:r>
            <a:r>
              <a:rPr lang="en" sz="1100" baseline="-25000">
                <a:solidFill>
                  <a:srgbClr val="E7E7E7"/>
                </a:solidFill>
                <a:latin typeface="Gotu"/>
                <a:ea typeface="Gotu"/>
                <a:cs typeface="Gotu"/>
                <a:sym typeface="Gotu"/>
              </a:rPr>
              <a:t>1</a:t>
            </a:r>
            <a:r>
              <a:rPr lang="en" sz="1100">
                <a:solidFill>
                  <a:srgbClr val="E7E7E7"/>
                </a:solidFill>
                <a:latin typeface="Gotu"/>
                <a:ea typeface="Gotu"/>
                <a:cs typeface="Gotu"/>
                <a:sym typeface="Gotu"/>
              </a:rPr>
              <a:t> et t</a:t>
            </a:r>
            <a:r>
              <a:rPr lang="en" sz="1100" baseline="-25000">
                <a:solidFill>
                  <a:srgbClr val="E7E7E7"/>
                </a:solidFill>
                <a:latin typeface="Gotu"/>
                <a:ea typeface="Gotu"/>
                <a:cs typeface="Gotu"/>
                <a:sym typeface="Gotu"/>
              </a:rPr>
              <a:t>2</a:t>
            </a:r>
            <a:r>
              <a:rPr lang="en" sz="1100">
                <a:solidFill>
                  <a:srgbClr val="E7E7E7"/>
                </a:solidFill>
                <a:latin typeface="Gotu"/>
                <a:ea typeface="Gotu"/>
                <a:cs typeface="Gotu"/>
                <a:sym typeface="Gotu"/>
              </a:rPr>
              <a:t> le long de trajectoires colinéaires ou au point de croisement :</a:t>
            </a:r>
            <a:endParaRPr/>
          </a:p>
        </p:txBody>
      </p:sp>
      <p:sp>
        <p:nvSpPr>
          <p:cNvPr id="603" name="Google Shape;603;p40"/>
          <p:cNvSpPr txBox="1"/>
          <p:nvPr/>
        </p:nvSpPr>
        <p:spPr>
          <a:xfrm>
            <a:off x="1384350" y="3813075"/>
            <a:ext cx="6375300" cy="1196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a:solidFill>
                  <a:srgbClr val="E7E7E7"/>
                </a:solidFill>
                <a:latin typeface="Gotu"/>
                <a:ea typeface="Gotu"/>
                <a:cs typeface="Gotu"/>
                <a:sym typeface="Gotu"/>
              </a:rPr>
              <a:t>SSH</a:t>
            </a:r>
            <a:r>
              <a:rPr lang="en" sz="1200" baseline="-25000">
                <a:solidFill>
                  <a:srgbClr val="E7E7E7"/>
                </a:solidFill>
                <a:latin typeface="Gotu"/>
                <a:ea typeface="Gotu"/>
                <a:cs typeface="Gotu"/>
                <a:sym typeface="Gotu"/>
              </a:rPr>
              <a:t>2</a:t>
            </a:r>
            <a:r>
              <a:rPr lang="en" sz="1200">
                <a:solidFill>
                  <a:srgbClr val="E7E7E7"/>
                </a:solidFill>
                <a:latin typeface="Gotu"/>
                <a:ea typeface="Gotu"/>
                <a:cs typeface="Gotu"/>
                <a:sym typeface="Gotu"/>
              </a:rPr>
              <a:t> − SSH</a:t>
            </a:r>
            <a:r>
              <a:rPr lang="en" sz="1200" baseline="-25000">
                <a:solidFill>
                  <a:srgbClr val="E7E7E7"/>
                </a:solidFill>
                <a:latin typeface="Gotu"/>
                <a:ea typeface="Gotu"/>
                <a:cs typeface="Gotu"/>
                <a:sym typeface="Gotu"/>
              </a:rPr>
              <a:t>1</a:t>
            </a:r>
            <a:r>
              <a:rPr lang="en" sz="1200">
                <a:solidFill>
                  <a:srgbClr val="E7E7E7"/>
                </a:solidFill>
                <a:latin typeface="Gotu"/>
                <a:ea typeface="Gotu"/>
                <a:cs typeface="Gotu"/>
                <a:sym typeface="Gotu"/>
              </a:rPr>
              <a:t> = (h</a:t>
            </a:r>
            <a:r>
              <a:rPr lang="en" sz="1200" baseline="-25000">
                <a:solidFill>
                  <a:srgbClr val="E7E7E7"/>
                </a:solidFill>
                <a:latin typeface="Gotu"/>
                <a:ea typeface="Gotu"/>
                <a:cs typeface="Gotu"/>
                <a:sym typeface="Gotu"/>
              </a:rPr>
              <a:t>g2</a:t>
            </a:r>
            <a:r>
              <a:rPr lang="en" sz="1200">
                <a:solidFill>
                  <a:srgbClr val="E7E7E7"/>
                </a:solidFill>
                <a:latin typeface="Gotu"/>
                <a:ea typeface="Gotu"/>
                <a:cs typeface="Gotu"/>
                <a:sym typeface="Gotu"/>
              </a:rPr>
              <a:t> - h</a:t>
            </a:r>
            <a:r>
              <a:rPr lang="en" sz="1200" baseline="-25000">
                <a:solidFill>
                  <a:srgbClr val="E7E7E7"/>
                </a:solidFill>
                <a:latin typeface="Gotu"/>
                <a:ea typeface="Gotu"/>
                <a:cs typeface="Gotu"/>
                <a:sym typeface="Gotu"/>
              </a:rPr>
              <a:t>g1</a:t>
            </a:r>
            <a:r>
              <a:rPr lang="en" sz="1200">
                <a:solidFill>
                  <a:srgbClr val="E7E7E7"/>
                </a:solidFill>
                <a:latin typeface="Gotu"/>
                <a:ea typeface="Gotu"/>
                <a:cs typeface="Gotu"/>
                <a:sym typeface="Gotu"/>
              </a:rPr>
              <a:t>) + (SSB</a:t>
            </a:r>
            <a:r>
              <a:rPr lang="en" sz="1200" baseline="-25000">
                <a:solidFill>
                  <a:srgbClr val="E7E7E7"/>
                </a:solidFill>
                <a:latin typeface="Gotu"/>
                <a:ea typeface="Gotu"/>
                <a:cs typeface="Gotu"/>
                <a:sym typeface="Gotu"/>
              </a:rPr>
              <a:t>2</a:t>
            </a:r>
            <a:r>
              <a:rPr lang="en" sz="1200">
                <a:solidFill>
                  <a:srgbClr val="E7E7E7"/>
                </a:solidFill>
                <a:latin typeface="Gotu"/>
                <a:ea typeface="Gotu"/>
                <a:cs typeface="Gotu"/>
                <a:sym typeface="Gotu"/>
              </a:rPr>
              <a:t> − SSB</a:t>
            </a:r>
            <a:r>
              <a:rPr lang="en" sz="1200" baseline="-25000">
                <a:solidFill>
                  <a:srgbClr val="E7E7E7"/>
                </a:solidFill>
                <a:latin typeface="Gotu"/>
                <a:ea typeface="Gotu"/>
                <a:cs typeface="Gotu"/>
                <a:sym typeface="Gotu"/>
              </a:rPr>
              <a:t>1</a:t>
            </a:r>
            <a:r>
              <a:rPr lang="en" sz="1200">
                <a:solidFill>
                  <a:srgbClr val="E7E7E7"/>
                </a:solidFill>
                <a:latin typeface="Gotu"/>
                <a:ea typeface="Gotu"/>
                <a:cs typeface="Gotu"/>
                <a:sym typeface="Gotu"/>
              </a:rPr>
              <a:t>) + (η</a:t>
            </a:r>
            <a:r>
              <a:rPr lang="en" sz="1200" baseline="-25000">
                <a:solidFill>
                  <a:srgbClr val="E7E7E7"/>
                </a:solidFill>
                <a:latin typeface="Gotu"/>
                <a:ea typeface="Gotu"/>
                <a:cs typeface="Gotu"/>
                <a:sym typeface="Gotu"/>
              </a:rPr>
              <a:t>2</a:t>
            </a:r>
            <a:r>
              <a:rPr lang="en" sz="1200">
                <a:solidFill>
                  <a:srgbClr val="E7E7E7"/>
                </a:solidFill>
                <a:latin typeface="Gotu"/>
                <a:ea typeface="Gotu"/>
                <a:cs typeface="Gotu"/>
                <a:sym typeface="Gotu"/>
              </a:rPr>
              <a:t> − η</a:t>
            </a:r>
            <a:r>
              <a:rPr lang="en" sz="1200" baseline="-25000">
                <a:solidFill>
                  <a:srgbClr val="E7E7E7"/>
                </a:solidFill>
                <a:latin typeface="Gotu"/>
                <a:ea typeface="Gotu"/>
                <a:cs typeface="Gotu"/>
                <a:sym typeface="Gotu"/>
              </a:rPr>
              <a:t>1</a:t>
            </a:r>
            <a:r>
              <a:rPr lang="en" sz="1200">
                <a:solidFill>
                  <a:srgbClr val="E7E7E7"/>
                </a:solidFill>
                <a:latin typeface="Gotu"/>
                <a:ea typeface="Gotu"/>
                <a:cs typeface="Gotu"/>
                <a:sym typeface="Gotu"/>
              </a:rPr>
              <a:t>) + (w</a:t>
            </a:r>
            <a:r>
              <a:rPr lang="en" sz="1200" baseline="-25000">
                <a:solidFill>
                  <a:srgbClr val="E7E7E7"/>
                </a:solidFill>
                <a:latin typeface="Gotu"/>
                <a:ea typeface="Gotu"/>
                <a:cs typeface="Gotu"/>
                <a:sym typeface="Gotu"/>
              </a:rPr>
              <a:t>2</a:t>
            </a:r>
            <a:r>
              <a:rPr lang="en" sz="1200">
                <a:solidFill>
                  <a:srgbClr val="E7E7E7"/>
                </a:solidFill>
                <a:latin typeface="Gotu"/>
                <a:ea typeface="Gotu"/>
                <a:cs typeface="Gotu"/>
                <a:sym typeface="Gotu"/>
              </a:rPr>
              <a:t> − w</a:t>
            </a:r>
            <a:r>
              <a:rPr lang="en" sz="1200" baseline="-25000">
                <a:solidFill>
                  <a:srgbClr val="E7E7E7"/>
                </a:solidFill>
                <a:latin typeface="Gotu"/>
                <a:ea typeface="Gotu"/>
                <a:cs typeface="Gotu"/>
                <a:sym typeface="Gotu"/>
              </a:rPr>
              <a:t>1</a:t>
            </a:r>
            <a:r>
              <a:rPr lang="en" sz="1200">
                <a:solidFill>
                  <a:srgbClr val="E7E7E7"/>
                </a:solidFill>
                <a:latin typeface="Gotu"/>
                <a:ea typeface="Gotu"/>
                <a:cs typeface="Gotu"/>
                <a:sym typeface="Gotu"/>
              </a:rPr>
              <a:t>)​</a:t>
            </a:r>
            <a:endParaRPr sz="1200">
              <a:solidFill>
                <a:srgbClr val="E7E7E7"/>
              </a:solidFill>
              <a:latin typeface="Gotu"/>
              <a:ea typeface="Gotu"/>
              <a:cs typeface="Gotu"/>
              <a:sym typeface="Gotu"/>
            </a:endParaRPr>
          </a:p>
          <a:p>
            <a:pPr marL="0" lvl="0" indent="0" algn="ctr" rtl="0">
              <a:lnSpc>
                <a:spcPct val="115000"/>
              </a:lnSpc>
              <a:spcBef>
                <a:spcPts val="0"/>
              </a:spcBef>
              <a:spcAft>
                <a:spcPts val="0"/>
              </a:spcAft>
              <a:buNone/>
            </a:pPr>
            <a:r>
              <a:rPr lang="en" sz="1200">
                <a:solidFill>
                  <a:srgbClr val="E7E7E7"/>
                </a:solidFill>
                <a:latin typeface="Gotu"/>
                <a:ea typeface="Gotu"/>
                <a:cs typeface="Gotu"/>
                <a:sym typeface="Gotu"/>
              </a:rPr>
              <a:t>​</a:t>
            </a:r>
            <a:endParaRPr sz="1200">
              <a:solidFill>
                <a:srgbClr val="E7E7E7"/>
              </a:solidFill>
              <a:latin typeface="Gotu"/>
              <a:ea typeface="Gotu"/>
              <a:cs typeface="Gotu"/>
              <a:sym typeface="Gotu"/>
            </a:endParaRPr>
          </a:p>
          <a:p>
            <a:pPr marL="0" lvl="0" indent="0" algn="ctr" rtl="0">
              <a:lnSpc>
                <a:spcPct val="115000"/>
              </a:lnSpc>
              <a:spcBef>
                <a:spcPts val="0"/>
              </a:spcBef>
              <a:spcAft>
                <a:spcPts val="0"/>
              </a:spcAft>
              <a:buNone/>
            </a:pPr>
            <a:endParaRPr sz="1200">
              <a:solidFill>
                <a:srgbClr val="E7E7E7"/>
              </a:solidFill>
              <a:latin typeface="Gotu"/>
              <a:ea typeface="Gotu"/>
              <a:cs typeface="Gotu"/>
              <a:sym typeface="Gotu"/>
            </a:endParaRPr>
          </a:p>
          <a:p>
            <a:pPr marL="0" lvl="0" indent="0" algn="ctr" rtl="0">
              <a:lnSpc>
                <a:spcPct val="115000"/>
              </a:lnSpc>
              <a:spcBef>
                <a:spcPts val="0"/>
              </a:spcBef>
              <a:spcAft>
                <a:spcPts val="0"/>
              </a:spcAft>
              <a:buNone/>
            </a:pPr>
            <a:r>
              <a:rPr lang="en" sz="1200">
                <a:solidFill>
                  <a:srgbClr val="E7E7E7"/>
                </a:solidFill>
                <a:latin typeface="Gotu"/>
                <a:ea typeface="Gotu"/>
                <a:cs typeface="Gotu"/>
                <a:sym typeface="Gotu"/>
              </a:rPr>
              <a:t>∆SSH = ∆SSB + ϵ​</a:t>
            </a:r>
            <a:endParaRPr sz="1200">
              <a:solidFill>
                <a:srgbClr val="E7E7E7"/>
              </a:solidFill>
              <a:latin typeface="Gotu"/>
              <a:ea typeface="Gotu"/>
              <a:cs typeface="Gotu"/>
              <a:sym typeface="Gotu"/>
            </a:endParaRPr>
          </a:p>
          <a:p>
            <a:pPr marL="0" lvl="0" indent="0" algn="ctr" rtl="0">
              <a:lnSpc>
                <a:spcPct val="115000"/>
              </a:lnSpc>
              <a:spcBef>
                <a:spcPts val="0"/>
              </a:spcBef>
              <a:spcAft>
                <a:spcPts val="0"/>
              </a:spcAft>
              <a:buNone/>
            </a:pPr>
            <a:r>
              <a:rPr lang="en" sz="1050">
                <a:highlight>
                  <a:srgbClr val="F5F5F5"/>
                </a:highlight>
              </a:rPr>
              <a:t>​</a:t>
            </a:r>
            <a:endParaRPr sz="1050">
              <a:highlight>
                <a:srgbClr val="F5F5F5"/>
              </a:highlight>
            </a:endParaRPr>
          </a:p>
        </p:txBody>
      </p:sp>
      <p:cxnSp>
        <p:nvCxnSpPr>
          <p:cNvPr id="604" name="Google Shape;604;p40"/>
          <p:cNvCxnSpPr/>
          <p:nvPr/>
        </p:nvCxnSpPr>
        <p:spPr>
          <a:xfrm>
            <a:off x="3487000" y="4134300"/>
            <a:ext cx="285300" cy="97500"/>
          </a:xfrm>
          <a:prstGeom prst="curvedConnector3">
            <a:avLst>
              <a:gd name="adj1" fmla="val 50000"/>
            </a:avLst>
          </a:prstGeom>
          <a:noFill/>
          <a:ln w="9525" cap="flat" cmpd="sng">
            <a:solidFill>
              <a:srgbClr val="E7E7E7"/>
            </a:solidFill>
            <a:prstDash val="solid"/>
            <a:round/>
            <a:headEnd type="none" w="med" len="med"/>
            <a:tailEnd type="none" w="med" len="med"/>
          </a:ln>
        </p:spPr>
      </p:cxnSp>
      <p:cxnSp>
        <p:nvCxnSpPr>
          <p:cNvPr id="605" name="Google Shape;605;p40"/>
          <p:cNvCxnSpPr/>
          <p:nvPr/>
        </p:nvCxnSpPr>
        <p:spPr>
          <a:xfrm flipH="1">
            <a:off x="3772300" y="4134300"/>
            <a:ext cx="285300" cy="97500"/>
          </a:xfrm>
          <a:prstGeom prst="curvedConnector3">
            <a:avLst>
              <a:gd name="adj1" fmla="val 50000"/>
            </a:avLst>
          </a:prstGeom>
          <a:noFill/>
          <a:ln w="9525" cap="flat" cmpd="sng">
            <a:solidFill>
              <a:srgbClr val="E7E7E7"/>
            </a:solidFill>
            <a:prstDash val="solid"/>
            <a:round/>
            <a:headEnd type="none" w="med" len="med"/>
            <a:tailEnd type="none" w="med" len="med"/>
          </a:ln>
        </p:spPr>
      </p:cxnSp>
      <p:cxnSp>
        <p:nvCxnSpPr>
          <p:cNvPr id="606" name="Google Shape;606;p40"/>
          <p:cNvCxnSpPr/>
          <p:nvPr/>
        </p:nvCxnSpPr>
        <p:spPr>
          <a:xfrm>
            <a:off x="5462925" y="4134300"/>
            <a:ext cx="637200" cy="146100"/>
          </a:xfrm>
          <a:prstGeom prst="curvedConnector3">
            <a:avLst>
              <a:gd name="adj1" fmla="val 50000"/>
            </a:avLst>
          </a:prstGeom>
          <a:noFill/>
          <a:ln w="9525" cap="flat" cmpd="sng">
            <a:solidFill>
              <a:srgbClr val="E7E7E7"/>
            </a:solidFill>
            <a:prstDash val="solid"/>
            <a:round/>
            <a:headEnd type="none" w="med" len="med"/>
            <a:tailEnd type="none" w="med" len="med"/>
          </a:ln>
        </p:spPr>
      </p:cxnSp>
      <p:cxnSp>
        <p:nvCxnSpPr>
          <p:cNvPr id="607" name="Google Shape;607;p40"/>
          <p:cNvCxnSpPr/>
          <p:nvPr/>
        </p:nvCxnSpPr>
        <p:spPr>
          <a:xfrm flipH="1">
            <a:off x="6100150" y="4134300"/>
            <a:ext cx="637200" cy="146100"/>
          </a:xfrm>
          <a:prstGeom prst="curvedConnector3">
            <a:avLst>
              <a:gd name="adj1" fmla="val 50000"/>
            </a:avLst>
          </a:prstGeom>
          <a:noFill/>
          <a:ln w="9525" cap="flat" cmpd="sng">
            <a:solidFill>
              <a:srgbClr val="E7E7E7"/>
            </a:solidFill>
            <a:prstDash val="solid"/>
            <a:round/>
            <a:headEnd type="none" w="med" len="med"/>
            <a:tailEnd type="none" w="med" len="med"/>
          </a:ln>
        </p:spPr>
      </p:cxnSp>
      <p:sp>
        <p:nvSpPr>
          <p:cNvPr id="608" name="Google Shape;608;p40"/>
          <p:cNvSpPr txBox="1"/>
          <p:nvPr/>
        </p:nvSpPr>
        <p:spPr>
          <a:xfrm>
            <a:off x="3521625" y="4211275"/>
            <a:ext cx="4803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a:solidFill>
                  <a:srgbClr val="E7E7E7"/>
                </a:solidFill>
                <a:latin typeface="Gotu"/>
                <a:ea typeface="Gotu"/>
                <a:cs typeface="Gotu"/>
                <a:sym typeface="Gotu"/>
              </a:rPr>
              <a:t>0</a:t>
            </a:r>
            <a:endParaRPr/>
          </a:p>
        </p:txBody>
      </p:sp>
      <p:sp>
        <p:nvSpPr>
          <p:cNvPr id="609" name="Google Shape;609;p40"/>
          <p:cNvSpPr txBox="1"/>
          <p:nvPr/>
        </p:nvSpPr>
        <p:spPr>
          <a:xfrm>
            <a:off x="5844000" y="4216675"/>
            <a:ext cx="4803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a:solidFill>
                  <a:srgbClr val="E7E7E7"/>
                </a:solidFill>
                <a:latin typeface="Gotu"/>
                <a:ea typeface="Gotu"/>
                <a:cs typeface="Gotu"/>
                <a:sym typeface="Gotu"/>
              </a:rPr>
              <a:t>ϵ​</a:t>
            </a:r>
            <a:endParaRPr/>
          </a:p>
        </p:txBody>
      </p:sp>
      <p:pic>
        <p:nvPicPr>
          <p:cNvPr id="610" name="Google Shape;610;p40"/>
          <p:cNvPicPr preferRelativeResize="0"/>
          <p:nvPr/>
        </p:nvPicPr>
        <p:blipFill>
          <a:blip r:embed="rId3">
            <a:alphaModFix/>
          </a:blip>
          <a:stretch>
            <a:fillRect/>
          </a:stretch>
        </p:blipFill>
        <p:spPr>
          <a:xfrm>
            <a:off x="6806798" y="2810575"/>
            <a:ext cx="1935723" cy="1585851"/>
          </a:xfrm>
          <a:prstGeom prst="rect">
            <a:avLst/>
          </a:prstGeom>
          <a:noFill/>
          <a:ln>
            <a:noFill/>
          </a:ln>
        </p:spPr>
      </p:pic>
      <p:pic>
        <p:nvPicPr>
          <p:cNvPr id="611" name="Google Shape;611;p40"/>
          <p:cNvPicPr preferRelativeResize="0"/>
          <p:nvPr/>
        </p:nvPicPr>
        <p:blipFill rotWithShape="1">
          <a:blip r:embed="rId4">
            <a:alphaModFix/>
          </a:blip>
          <a:srcRect b="6270"/>
          <a:stretch/>
        </p:blipFill>
        <p:spPr>
          <a:xfrm>
            <a:off x="2883375" y="2983050"/>
            <a:ext cx="3311074" cy="695525"/>
          </a:xfrm>
          <a:prstGeom prst="rect">
            <a:avLst/>
          </a:prstGeom>
          <a:noFill/>
          <a:ln>
            <a:noFill/>
          </a:ln>
        </p:spPr>
      </p:pic>
    </p:spTree>
  </p:cSld>
  <p:clrMapOvr>
    <a:masterClrMapping/>
  </p:clrMapOvr>
</p:sld>
</file>

<file path=ppt/theme/theme1.xml><?xml version="1.0" encoding="utf-8"?>
<a:theme xmlns:a="http://schemas.openxmlformats.org/drawingml/2006/main" name="Whales Protection Fundraising on World Whale Day by Slidesgo">
  <a:themeElements>
    <a:clrScheme name="Simple Light">
      <a:dk1>
        <a:srgbClr val="E7E7E7"/>
      </a:dk1>
      <a:lt1>
        <a:srgbClr val="000026"/>
      </a:lt1>
      <a:dk2>
        <a:srgbClr val="010042"/>
      </a:dk2>
      <a:lt2>
        <a:srgbClr val="0100A2"/>
      </a:lt2>
      <a:accent1>
        <a:srgbClr val="005ACD"/>
      </a:accent1>
      <a:accent2>
        <a:srgbClr val="307DE0"/>
      </a:accent2>
      <a:accent3>
        <a:srgbClr val="FFFFFF"/>
      </a:accent3>
      <a:accent4>
        <a:srgbClr val="FFFFFF"/>
      </a:accent4>
      <a:accent5>
        <a:srgbClr val="FFFFFF"/>
      </a:accent5>
      <a:accent6>
        <a:srgbClr val="FFFFFF"/>
      </a:accent6>
      <a:hlink>
        <a:srgbClr val="E7E7E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14366B5EEC1144B88E1B4201B7241D8" ma:contentTypeVersion="17" ma:contentTypeDescription="Create a new document." ma:contentTypeScope="" ma:versionID="51ccf440e428c3656fbe2ffacf12e449">
  <xsd:schema xmlns:xsd="http://www.w3.org/2001/XMLSchema" xmlns:xs="http://www.w3.org/2001/XMLSchema" xmlns:p="http://schemas.microsoft.com/office/2006/metadata/properties" xmlns:ns2="2b386e02-721f-46e5-8b39-5477e432c55d" xmlns:ns3="fc180a16-d2eb-4288-bfbb-4a568c270bbc" targetNamespace="http://schemas.microsoft.com/office/2006/metadata/properties" ma:root="true" ma:fieldsID="978c419bae7bc7dbcf2d4eeb43ece6e8" ns2:_="" ns3:_="">
    <xsd:import namespace="2b386e02-721f-46e5-8b39-5477e432c55d"/>
    <xsd:import namespace="fc180a16-d2eb-4288-bfbb-4a568c270bb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386e02-721f-46e5-8b39-5477e432c5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00ebeff9-d408-4532-8076-4450bb00c15d"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c180a16-d2eb-4288-bfbb-4a568c270bb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c3741e4e-51f1-4c46-94a9-4e62c5b59572}" ma:internalName="TaxCatchAll" ma:showField="CatchAllData" ma:web="fc180a16-d2eb-4288-bfbb-4a568c270bb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b386e02-721f-46e5-8b39-5477e432c55d">
      <Terms xmlns="http://schemas.microsoft.com/office/infopath/2007/PartnerControls"/>
    </lcf76f155ced4ddcb4097134ff3c332f>
    <TaxCatchAll xmlns="fc180a16-d2eb-4288-bfbb-4a568c270bbc" xsi:nil="true"/>
  </documentManagement>
</p:properties>
</file>

<file path=customXml/itemProps1.xml><?xml version="1.0" encoding="utf-8"?>
<ds:datastoreItem xmlns:ds="http://schemas.openxmlformats.org/officeDocument/2006/customXml" ds:itemID="{1B010D37-777B-47C6-B338-040101DF71C6}">
  <ds:schemaRefs>
    <ds:schemaRef ds:uri="http://schemas.microsoft.com/sharepoint/v3/contenttype/forms"/>
  </ds:schemaRefs>
</ds:datastoreItem>
</file>

<file path=customXml/itemProps2.xml><?xml version="1.0" encoding="utf-8"?>
<ds:datastoreItem xmlns:ds="http://schemas.openxmlformats.org/officeDocument/2006/customXml" ds:itemID="{6853766D-5613-45DE-95FB-5B55F1ED79D8}">
  <ds:schemaRefs>
    <ds:schemaRef ds:uri="2b386e02-721f-46e5-8b39-5477e432c55d"/>
    <ds:schemaRef ds:uri="fc180a16-d2eb-4288-bfbb-4a568c270bb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4927834-6416-4606-A593-5B9C99FC2D8E}">
  <ds:schemaRefs>
    <ds:schemaRef ds:uri="2b386e02-721f-46e5-8b39-5477e432c55d"/>
    <ds:schemaRef ds:uri="fc180a16-d2eb-4288-bfbb-4a568c270bb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32</Slides>
  <Notes>32</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Whales Protection Fundraising on World Whale Day by Slidesgo</vt:lpstr>
      <vt:lpstr>Révision du modèle  de biais d'état de mer  pour améliorer les mesures altimétriques radar du niveau de la mer</vt:lpstr>
      <vt:lpstr>Sommaire</vt:lpstr>
      <vt:lpstr>Introduction</vt:lpstr>
      <vt:lpstr>Contexte professionnel CLS - Collecte Localisation Satellites</vt:lpstr>
      <vt:lpstr>Contexte scientifique du projet</vt:lpstr>
      <vt:lpstr>PowerPoint Presentation</vt:lpstr>
      <vt:lpstr>L’altimétrie et la mesure de la SSH</vt:lpstr>
      <vt:lpstr>Le biais d’état de mer et son impact</vt:lpstr>
      <vt:lpstr>Observabilité et accès à la grandeur</vt:lpstr>
      <vt:lpstr>Formulation mathématique du problème Introduction d’une fonction φ </vt:lpstr>
      <vt:lpstr>Etat de l’art et nouveaux besoins</vt:lpstr>
      <vt:lpstr>PowerPoint Presentation</vt:lpstr>
      <vt:lpstr>PowerPoint Presentation</vt:lpstr>
      <vt:lpstr>2 nouvelles approches</vt:lpstr>
      <vt:lpstr>Approche 1 : ACP et lissage par noyau</vt:lpstr>
      <vt:lpstr>Approche 1 : ACP et lissage par noyau</vt:lpstr>
      <vt:lpstr>Les grandes étapes</vt:lpstr>
      <vt:lpstr>Grilles de noyau et paramètre de lissage</vt:lpstr>
      <vt:lpstr>Les résultats la méthode 1</vt:lpstr>
      <vt:lpstr>Evaluation de la solution obtenue par ACP</vt:lpstr>
      <vt:lpstr>Approche 2 : Réseau de neurones</vt:lpstr>
      <vt:lpstr>PowerPoint Presentation</vt:lpstr>
      <vt:lpstr>PowerPoint Presentation</vt:lpstr>
      <vt:lpstr>Le cas testé : 2D et données synthétiques</vt:lpstr>
      <vt:lpstr>Distribution des données pour l’apprentissage </vt:lpstr>
      <vt:lpstr>Les résultats la méthode 2</vt:lpstr>
      <vt:lpstr>Les résultats la méthode 2</vt:lpstr>
      <vt:lpstr>Conclusion et perspectives</vt:lpstr>
      <vt:lpstr>Conclusion et perspectives</vt:lpstr>
      <vt:lpstr>Merci pour votre écoute</vt:lpstr>
      <vt:lpstr>Références</vt:lpstr>
      <vt:lpstr>Annexe - phi1, phi2, phi_moy avec (WS,SWH)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Révision du modèle  de biais d'état de mer  pour améliorer les mesures altimétriques radar du niveau de la mer</dc:title>
  <cp:revision>1</cp:revision>
  <dcterms:modified xsi:type="dcterms:W3CDTF">2024-09-11T15:58:24Z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0x010100314366B5EEC1144B88E1B4201B7241D8</vt:lpwstr>
  </property>
  <property fmtid="{D5CDD505-2E9C-101B-9397-08002B2CF9AE}" pid="3" name="MediaServiceImageTags">
    <vt:lpwstr/>
  </property>
</Properties>
</file>